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notesMasterIdLst>
    <p:notesMasterId r:id="rId27"/>
  </p:notesMasterIdLst>
  <p:sldIdLst>
    <p:sldId id="264" r:id="rId2"/>
    <p:sldId id="563" r:id="rId3"/>
    <p:sldId id="553" r:id="rId4"/>
    <p:sldId id="559" r:id="rId5"/>
    <p:sldId id="554" r:id="rId6"/>
    <p:sldId id="555" r:id="rId7"/>
    <p:sldId id="560" r:id="rId8"/>
    <p:sldId id="519" r:id="rId9"/>
    <p:sldId id="294" r:id="rId10"/>
    <p:sldId id="295" r:id="rId11"/>
    <p:sldId id="296" r:id="rId12"/>
    <p:sldId id="297" r:id="rId13"/>
    <p:sldId id="298" r:id="rId14"/>
    <p:sldId id="299" r:id="rId15"/>
    <p:sldId id="503" r:id="rId16"/>
    <p:sldId id="510" r:id="rId17"/>
    <p:sldId id="509" r:id="rId18"/>
    <p:sldId id="511" r:id="rId19"/>
    <p:sldId id="557" r:id="rId20"/>
    <p:sldId id="528" r:id="rId21"/>
    <p:sldId id="513" r:id="rId22"/>
    <p:sldId id="305" r:id="rId23"/>
    <p:sldId id="562" r:id="rId24"/>
    <p:sldId id="561" r:id="rId25"/>
    <p:sldId id="55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AFA"/>
    <a:srgbClr val="F7F8F6"/>
    <a:srgbClr val="ECECE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3333"/>
  </p:normalViewPr>
  <p:slideViewPr>
    <p:cSldViewPr snapToGrid="0" snapToObjects="1" showGuides="1">
      <p:cViewPr varScale="1">
        <p:scale>
          <a:sx n="115" d="100"/>
          <a:sy n="115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5881E131-956A-E043-B8DC-AA7913F1CFAE}"/>
    <pc:docChg chg="custSel addSld modSld">
      <pc:chgData name="pavlos protopapas" userId="74894_tp_dropbox" providerId="OAuth2" clId="{5881E131-956A-E043-B8DC-AA7913F1CFAE}" dt="2020-06-04T21:35:14.207" v="1688"/>
      <pc:docMkLst>
        <pc:docMk/>
      </pc:docMkLst>
      <pc:sldChg chg="addSp">
        <pc:chgData name="pavlos protopapas" userId="74894_tp_dropbox" providerId="OAuth2" clId="{5881E131-956A-E043-B8DC-AA7913F1CFAE}" dt="2020-06-04T21:26:12.705" v="1115"/>
        <pc:sldMkLst>
          <pc:docMk/>
          <pc:sldMk cId="1108413758" sldId="268"/>
        </pc:sldMkLst>
        <pc:inkChg chg="add">
          <ac:chgData name="pavlos protopapas" userId="74894_tp_dropbox" providerId="OAuth2" clId="{5881E131-956A-E043-B8DC-AA7913F1CFAE}" dt="2020-06-04T21:26:12.705" v="1115"/>
          <ac:inkMkLst>
            <pc:docMk/>
            <pc:sldMk cId="1108413758" sldId="268"/>
            <ac:inkMk id="5" creationId="{F988099C-1B5D-E34F-9668-EDD92133E79A}"/>
          </ac:inkMkLst>
        </pc:inkChg>
      </pc:sldChg>
      <pc:sldChg chg="addSp delSp">
        <pc:chgData name="pavlos protopapas" userId="74894_tp_dropbox" providerId="OAuth2" clId="{5881E131-956A-E043-B8DC-AA7913F1CFAE}" dt="2020-06-04T21:26:01.145" v="1114"/>
        <pc:sldMkLst>
          <pc:docMk/>
          <pc:sldMk cId="1368871730" sldId="270"/>
        </pc:sldMkLst>
        <pc:grpChg chg="add del">
          <ac:chgData name="pavlos protopapas" userId="74894_tp_dropbox" providerId="OAuth2" clId="{5881E131-956A-E043-B8DC-AA7913F1CFAE}" dt="2020-06-04T20:28:53.513" v="973"/>
          <ac:grpSpMkLst>
            <pc:docMk/>
            <pc:sldMk cId="1368871730" sldId="270"/>
            <ac:grpSpMk id="27" creationId="{6F34DDB3-809E-FA4D-9973-CFB8BDEE67D3}"/>
          </ac:grpSpMkLst>
        </pc:grpChg>
        <pc:grpChg chg="add del">
          <ac:chgData name="pavlos protopapas" userId="74894_tp_dropbox" providerId="OAuth2" clId="{5881E131-956A-E043-B8DC-AA7913F1CFAE}" dt="2020-06-04T20:28:59.131" v="982"/>
          <ac:grpSpMkLst>
            <pc:docMk/>
            <pc:sldMk cId="1368871730" sldId="270"/>
            <ac:grpSpMk id="32" creationId="{DDD4A8DD-7EA1-8040-A5FA-A6E8C1C07779}"/>
          </ac:grpSpMkLst>
        </pc:grpChg>
        <pc:grpChg chg="add del">
          <ac:chgData name="pavlos protopapas" userId="74894_tp_dropbox" providerId="OAuth2" clId="{5881E131-956A-E043-B8DC-AA7913F1CFAE}" dt="2020-06-04T20:28:59.131" v="982"/>
          <ac:grpSpMkLst>
            <pc:docMk/>
            <pc:sldMk cId="1368871730" sldId="270"/>
            <ac:grpSpMk id="37" creationId="{7BAC1FFD-6F01-2744-9B7B-D140F004963F}"/>
          </ac:grpSpMkLst>
        </pc:grpChg>
        <pc:grpChg chg="add">
          <ac:chgData name="pavlos protopapas" userId="74894_tp_dropbox" providerId="OAuth2" clId="{5881E131-956A-E043-B8DC-AA7913F1CFAE}" dt="2020-06-04T20:28:59.131" v="982"/>
          <ac:grpSpMkLst>
            <pc:docMk/>
            <pc:sldMk cId="1368871730" sldId="270"/>
            <ac:grpSpMk id="46" creationId="{19EBC27A-3FE3-494D-B32C-735040B79687}"/>
          </ac:grpSpMkLst>
        </pc:grp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7" creationId="{0605176B-4604-744C-814A-05EE4C1897DE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8" creationId="{9F8C7FB8-5992-DD4E-BBD0-FD97E6DF2525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9" creationId="{65995BE1-A5E5-5A40-8150-C7D5F7864B5A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10" creationId="{076CB5D3-4AF0-464D-A5CC-E89EB77777E5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11" creationId="{014BF860-5818-D74B-843C-723B7D4DDD6A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1" creationId="{3304BFB8-E99E-2449-A03A-587D38F2F0CC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2" creationId="{9DF2C054-552F-4744-826B-665E160423A3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3" creationId="{137D50E1-D6DE-7643-9995-3E31090E559B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4" creationId="{4047BD59-5100-FD4D-85BA-C4886FA1394A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5" creationId="{DAAFA9AD-0DD1-6345-8885-6593968BB078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6" creationId="{19FDCC42-BE59-6D4C-A1BE-ADAB69F2A1D7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8" creationId="{AFE8FD2A-A3FB-E84F-AACA-8A7FB72AA849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29" creationId="{41C9FA40-1E1F-E342-98AF-3198EE8CEAE6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30" creationId="{CCE4BEF1-2334-2042-BB0D-8ACFC54F02CA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31" creationId="{F8AEE855-4943-2C4E-8F2C-0E6ECE939BB9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33" creationId="{8D13508A-055E-A941-9294-651304B7141F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34" creationId="{0DB8B2CB-8830-EC4D-84E4-DF6A872F2B1B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35" creationId="{A1181FE6-3ABC-A345-AB28-608CEB91D5CB}"/>
          </ac:inkMkLst>
        </pc:inkChg>
        <pc:inkChg chg="add topLvl">
          <ac:chgData name="pavlos protopapas" userId="74894_tp_dropbox" providerId="OAuth2" clId="{5881E131-956A-E043-B8DC-AA7913F1CFAE}" dt="2020-06-04T20:28:59.131" v="982"/>
          <ac:inkMkLst>
            <pc:docMk/>
            <pc:sldMk cId="1368871730" sldId="270"/>
            <ac:inkMk id="36" creationId="{3E501D3E-29F4-2C4F-A01F-5DFBE9B180EA}"/>
          </ac:inkMkLst>
        </pc:inkChg>
        <pc:inkChg chg="add">
          <ac:chgData name="pavlos protopapas" userId="74894_tp_dropbox" providerId="OAuth2" clId="{5881E131-956A-E043-B8DC-AA7913F1CFAE}" dt="2020-06-04T20:28:54.168" v="974"/>
          <ac:inkMkLst>
            <pc:docMk/>
            <pc:sldMk cId="1368871730" sldId="270"/>
            <ac:inkMk id="38" creationId="{5DF61F51-5C4F-A140-94B7-37D9F5F06376}"/>
          </ac:inkMkLst>
        </pc:inkChg>
        <pc:inkChg chg="add">
          <ac:chgData name="pavlos protopapas" userId="74894_tp_dropbox" providerId="OAuth2" clId="{5881E131-956A-E043-B8DC-AA7913F1CFAE}" dt="2020-06-04T20:28:55.186" v="975"/>
          <ac:inkMkLst>
            <pc:docMk/>
            <pc:sldMk cId="1368871730" sldId="270"/>
            <ac:inkMk id="39" creationId="{E6FF71F0-03E8-4F43-A1BA-9132B9EA6205}"/>
          </ac:inkMkLst>
        </pc:inkChg>
        <pc:inkChg chg="add">
          <ac:chgData name="pavlos protopapas" userId="74894_tp_dropbox" providerId="OAuth2" clId="{5881E131-956A-E043-B8DC-AA7913F1CFAE}" dt="2020-06-04T20:28:56.452" v="976"/>
          <ac:inkMkLst>
            <pc:docMk/>
            <pc:sldMk cId="1368871730" sldId="270"/>
            <ac:inkMk id="40" creationId="{50B7FD9F-8A87-4A43-94A7-A04DFA17C35B}"/>
          </ac:inkMkLst>
        </pc:inkChg>
        <pc:inkChg chg="add">
          <ac:chgData name="pavlos protopapas" userId="74894_tp_dropbox" providerId="OAuth2" clId="{5881E131-956A-E043-B8DC-AA7913F1CFAE}" dt="2020-06-04T20:28:56.873" v="977"/>
          <ac:inkMkLst>
            <pc:docMk/>
            <pc:sldMk cId="1368871730" sldId="270"/>
            <ac:inkMk id="41" creationId="{6D4C8DBA-91DE-D540-9378-AB77333F984D}"/>
          </ac:inkMkLst>
        </pc:inkChg>
        <pc:inkChg chg="add">
          <ac:chgData name="pavlos protopapas" userId="74894_tp_dropbox" providerId="OAuth2" clId="{5881E131-956A-E043-B8DC-AA7913F1CFAE}" dt="2020-06-04T20:28:57.197" v="978"/>
          <ac:inkMkLst>
            <pc:docMk/>
            <pc:sldMk cId="1368871730" sldId="270"/>
            <ac:inkMk id="42" creationId="{0B3801C8-FB72-984D-808F-C680F38BCFB5}"/>
          </ac:inkMkLst>
        </pc:inkChg>
        <pc:inkChg chg="add">
          <ac:chgData name="pavlos protopapas" userId="74894_tp_dropbox" providerId="OAuth2" clId="{5881E131-956A-E043-B8DC-AA7913F1CFAE}" dt="2020-06-04T20:28:57.781" v="979"/>
          <ac:inkMkLst>
            <pc:docMk/>
            <pc:sldMk cId="1368871730" sldId="270"/>
            <ac:inkMk id="43" creationId="{2DB7BAC6-D2BB-5D48-B71E-A141CDD82338}"/>
          </ac:inkMkLst>
        </pc:inkChg>
        <pc:inkChg chg="add">
          <ac:chgData name="pavlos protopapas" userId="74894_tp_dropbox" providerId="OAuth2" clId="{5881E131-956A-E043-B8DC-AA7913F1CFAE}" dt="2020-06-04T20:28:58.136" v="980"/>
          <ac:inkMkLst>
            <pc:docMk/>
            <pc:sldMk cId="1368871730" sldId="270"/>
            <ac:inkMk id="44" creationId="{62AC92E6-3401-3040-BF52-5BEA340C192A}"/>
          </ac:inkMkLst>
        </pc:inkChg>
        <pc:inkChg chg="add">
          <ac:chgData name="pavlos protopapas" userId="74894_tp_dropbox" providerId="OAuth2" clId="{5881E131-956A-E043-B8DC-AA7913F1CFAE}" dt="2020-06-04T20:28:58.490" v="981"/>
          <ac:inkMkLst>
            <pc:docMk/>
            <pc:sldMk cId="1368871730" sldId="270"/>
            <ac:inkMk id="45" creationId="{6212AB3D-BFAF-9842-B346-7F552CE5BA64}"/>
          </ac:inkMkLst>
        </pc:inkChg>
        <pc:inkChg chg="add">
          <ac:chgData name="pavlos protopapas" userId="74894_tp_dropbox" providerId="OAuth2" clId="{5881E131-956A-E043-B8DC-AA7913F1CFAE}" dt="2020-06-04T20:28:59.841" v="983"/>
          <ac:inkMkLst>
            <pc:docMk/>
            <pc:sldMk cId="1368871730" sldId="270"/>
            <ac:inkMk id="47" creationId="{5C9AAE80-0944-E44B-ABF5-CE0DD37A76FE}"/>
          </ac:inkMkLst>
        </pc:inkChg>
        <pc:inkChg chg="add">
          <ac:chgData name="pavlos protopapas" userId="74894_tp_dropbox" providerId="OAuth2" clId="{5881E131-956A-E043-B8DC-AA7913F1CFAE}" dt="2020-06-04T20:29:04.139" v="984"/>
          <ac:inkMkLst>
            <pc:docMk/>
            <pc:sldMk cId="1368871730" sldId="270"/>
            <ac:inkMk id="48" creationId="{AB55623A-62A1-C042-B528-4E2BD64EA7D7}"/>
          </ac:inkMkLst>
        </pc:inkChg>
        <pc:inkChg chg="add">
          <ac:chgData name="pavlos protopapas" userId="74894_tp_dropbox" providerId="OAuth2" clId="{5881E131-956A-E043-B8DC-AA7913F1CFAE}" dt="2020-06-04T21:26:01.145" v="1114"/>
          <ac:inkMkLst>
            <pc:docMk/>
            <pc:sldMk cId="1368871730" sldId="270"/>
            <ac:inkMk id="49" creationId="{6778C3A9-9E74-EA44-A10D-B330B6933ECF}"/>
          </ac:inkMkLst>
        </pc:inkChg>
      </pc:sldChg>
      <pc:sldChg chg="addSp">
        <pc:chgData name="pavlos protopapas" userId="74894_tp_dropbox" providerId="OAuth2" clId="{5881E131-956A-E043-B8DC-AA7913F1CFAE}" dt="2020-06-04T21:25:54.417" v="1112"/>
        <pc:sldMkLst>
          <pc:docMk/>
          <pc:sldMk cId="634855799" sldId="271"/>
        </pc:sldMkLst>
        <pc:grpChg chg="add">
          <ac:chgData name="pavlos protopapas" userId="74894_tp_dropbox" providerId="OAuth2" clId="{5881E131-956A-E043-B8DC-AA7913F1CFAE}" dt="2020-06-04T21:24:07.250" v="1026"/>
          <ac:grpSpMkLst>
            <pc:docMk/>
            <pc:sldMk cId="634855799" sldId="271"/>
            <ac:grpSpMk id="33" creationId="{6D656AA9-9ACF-C847-83FE-FEE18B4FE662}"/>
          </ac:grpSpMkLst>
        </pc:grpChg>
        <pc:grpChg chg="add">
          <ac:chgData name="pavlos protopapas" userId="74894_tp_dropbox" providerId="OAuth2" clId="{5881E131-956A-E043-B8DC-AA7913F1CFAE}" dt="2020-06-04T21:24:07.250" v="1026"/>
          <ac:grpSpMkLst>
            <pc:docMk/>
            <pc:sldMk cId="634855799" sldId="271"/>
            <ac:grpSpMk id="34" creationId="{5397AFDE-42F1-2542-90A1-0E069A3F6DFA}"/>
          </ac:grpSpMkLst>
        </pc:grpChg>
        <pc:grpChg chg="add">
          <ac:chgData name="pavlos protopapas" userId="74894_tp_dropbox" providerId="OAuth2" clId="{5881E131-956A-E043-B8DC-AA7913F1CFAE}" dt="2020-06-04T21:24:10.189" v="1030"/>
          <ac:grpSpMkLst>
            <pc:docMk/>
            <pc:sldMk cId="634855799" sldId="271"/>
            <ac:grpSpMk id="42" creationId="{7CF1447D-B487-8345-A30F-C49FF90BD205}"/>
          </ac:grpSpMkLst>
        </pc:grpChg>
        <pc:grpChg chg="add">
          <ac:chgData name="pavlos protopapas" userId="74894_tp_dropbox" providerId="OAuth2" clId="{5881E131-956A-E043-B8DC-AA7913F1CFAE}" dt="2020-06-04T21:24:14.369" v="1035"/>
          <ac:grpSpMkLst>
            <pc:docMk/>
            <pc:sldMk cId="634855799" sldId="271"/>
            <ac:grpSpMk id="47" creationId="{A4C63AB5-C7BF-E649-B81F-417104A21C06}"/>
          </ac:grpSpMkLst>
        </pc:grpChg>
        <pc:inkChg chg="add">
          <ac:chgData name="pavlos protopapas" userId="74894_tp_dropbox" providerId="OAuth2" clId="{5881E131-956A-E043-B8DC-AA7913F1CFAE}" dt="2020-06-04T21:23:56.881" v="1013"/>
          <ac:inkMkLst>
            <pc:docMk/>
            <pc:sldMk cId="634855799" sldId="271"/>
            <ac:inkMk id="6" creationId="{5469FA66-9F32-A342-A419-9497EDA39539}"/>
          </ac:inkMkLst>
        </pc:inkChg>
        <pc:inkChg chg="add">
          <ac:chgData name="pavlos protopapas" userId="74894_tp_dropbox" providerId="OAuth2" clId="{5881E131-956A-E043-B8DC-AA7913F1CFAE}" dt="2020-06-04T21:24:00.181" v="1014"/>
          <ac:inkMkLst>
            <pc:docMk/>
            <pc:sldMk cId="634855799" sldId="271"/>
            <ac:inkMk id="7" creationId="{4F85B519-FE95-C141-974B-39B39D3B3AE4}"/>
          </ac:inkMkLst>
        </pc:inkChg>
        <pc:inkChg chg="add">
          <ac:chgData name="pavlos protopapas" userId="74894_tp_dropbox" providerId="OAuth2" clId="{5881E131-956A-E043-B8DC-AA7913F1CFAE}" dt="2020-06-04T21:24:00.852" v="1015"/>
          <ac:inkMkLst>
            <pc:docMk/>
            <pc:sldMk cId="634855799" sldId="271"/>
            <ac:inkMk id="8" creationId="{719F6363-2830-B64D-8B75-63B564F75B83}"/>
          </ac:inkMkLst>
        </pc:inkChg>
        <pc:inkChg chg="add">
          <ac:chgData name="pavlos protopapas" userId="74894_tp_dropbox" providerId="OAuth2" clId="{5881E131-956A-E043-B8DC-AA7913F1CFAE}" dt="2020-06-04T21:24:01.731" v="1016"/>
          <ac:inkMkLst>
            <pc:docMk/>
            <pc:sldMk cId="634855799" sldId="271"/>
            <ac:inkMk id="9" creationId="{2D1E327C-EA59-F44B-BBC6-1F0799AFCA90}"/>
          </ac:inkMkLst>
        </pc:inkChg>
        <pc:inkChg chg="add">
          <ac:chgData name="pavlos protopapas" userId="74894_tp_dropbox" providerId="OAuth2" clId="{5881E131-956A-E043-B8DC-AA7913F1CFAE}" dt="2020-06-04T21:24:02.021" v="1017"/>
          <ac:inkMkLst>
            <pc:docMk/>
            <pc:sldMk cId="634855799" sldId="271"/>
            <ac:inkMk id="10" creationId="{CE2F3C70-7A98-114A-9A06-35DFC0EFC8AB}"/>
          </ac:inkMkLst>
        </pc:inkChg>
        <pc:inkChg chg="add">
          <ac:chgData name="pavlos protopapas" userId="74894_tp_dropbox" providerId="OAuth2" clId="{5881E131-956A-E043-B8DC-AA7913F1CFAE}" dt="2020-06-04T21:24:02.177" v="1018"/>
          <ac:inkMkLst>
            <pc:docMk/>
            <pc:sldMk cId="634855799" sldId="271"/>
            <ac:inkMk id="11" creationId="{48F3F56C-B655-2F4F-9B00-244F929D9D20}"/>
          </ac:inkMkLst>
        </pc:inkChg>
        <pc:inkChg chg="add">
          <ac:chgData name="pavlos protopapas" userId="74894_tp_dropbox" providerId="OAuth2" clId="{5881E131-956A-E043-B8DC-AA7913F1CFAE}" dt="2020-06-04T21:24:02.739" v="1019"/>
          <ac:inkMkLst>
            <pc:docMk/>
            <pc:sldMk cId="634855799" sldId="271"/>
            <ac:inkMk id="12" creationId="{762F7DA4-FFA4-224E-86F8-8BE8E5D84B71}"/>
          </ac:inkMkLst>
        </pc:inkChg>
        <pc:inkChg chg="add">
          <ac:chgData name="pavlos protopapas" userId="74894_tp_dropbox" providerId="OAuth2" clId="{5881E131-956A-E043-B8DC-AA7913F1CFAE}" dt="2020-06-04T21:24:03.067" v="1020"/>
          <ac:inkMkLst>
            <pc:docMk/>
            <pc:sldMk cId="634855799" sldId="271"/>
            <ac:inkMk id="13" creationId="{D28E603E-EAA6-8A41-8FC5-8C56785BF189}"/>
          </ac:inkMkLst>
        </pc:inkChg>
        <pc:inkChg chg="add">
          <ac:chgData name="pavlos protopapas" userId="74894_tp_dropbox" providerId="OAuth2" clId="{5881E131-956A-E043-B8DC-AA7913F1CFAE}" dt="2020-06-04T21:24:04.155" v="1021"/>
          <ac:inkMkLst>
            <pc:docMk/>
            <pc:sldMk cId="634855799" sldId="271"/>
            <ac:inkMk id="14" creationId="{A8FDC3ED-45EE-EA4B-BEF5-3B8C76003FF4}"/>
          </ac:inkMkLst>
        </pc:inkChg>
        <pc:inkChg chg="add">
          <ac:chgData name="pavlos protopapas" userId="74894_tp_dropbox" providerId="OAuth2" clId="{5881E131-956A-E043-B8DC-AA7913F1CFAE}" dt="2020-06-04T21:24:04.787" v="1022"/>
          <ac:inkMkLst>
            <pc:docMk/>
            <pc:sldMk cId="634855799" sldId="271"/>
            <ac:inkMk id="15" creationId="{6B39998D-F57F-574A-ADB1-443FBF8D193F}"/>
          </ac:inkMkLst>
        </pc:inkChg>
        <pc:inkChg chg="add">
          <ac:chgData name="pavlos protopapas" userId="74894_tp_dropbox" providerId="OAuth2" clId="{5881E131-956A-E043-B8DC-AA7913F1CFAE}" dt="2020-06-04T21:24:05.479" v="1023"/>
          <ac:inkMkLst>
            <pc:docMk/>
            <pc:sldMk cId="634855799" sldId="271"/>
            <ac:inkMk id="16" creationId="{6D0F9915-7A16-2545-A09A-B37EC948371C}"/>
          </ac:inkMkLst>
        </pc:inkChg>
        <pc:inkChg chg="add">
          <ac:chgData name="pavlos protopapas" userId="74894_tp_dropbox" providerId="OAuth2" clId="{5881E131-956A-E043-B8DC-AA7913F1CFAE}" dt="2020-06-04T21:24:05.637" v="1024"/>
          <ac:inkMkLst>
            <pc:docMk/>
            <pc:sldMk cId="634855799" sldId="271"/>
            <ac:inkMk id="17" creationId="{EF70E4F7-FC2E-444C-A1DF-D1B1D9A38AB0}"/>
          </ac:inkMkLst>
        </pc:inkChg>
        <pc:inkChg chg="add">
          <ac:chgData name="pavlos protopapas" userId="74894_tp_dropbox" providerId="OAuth2" clId="{5881E131-956A-E043-B8DC-AA7913F1CFAE}" dt="2020-06-04T21:24:06.734" v="1025"/>
          <ac:inkMkLst>
            <pc:docMk/>
            <pc:sldMk cId="634855799" sldId="271"/>
            <ac:inkMk id="18" creationId="{7318281E-D96C-1B46-A6B0-A86744F900F4}"/>
          </ac:inkMkLst>
        </pc:inkChg>
        <pc:inkChg chg="add">
          <ac:chgData name="pavlos protopapas" userId="74894_tp_dropbox" providerId="OAuth2" clId="{5881E131-956A-E043-B8DC-AA7913F1CFAE}" dt="2020-06-04T21:24:08.175" v="1027"/>
          <ac:inkMkLst>
            <pc:docMk/>
            <pc:sldMk cId="634855799" sldId="271"/>
            <ac:inkMk id="39" creationId="{07F36924-ACF0-8749-9644-61944E9821BA}"/>
          </ac:inkMkLst>
        </pc:inkChg>
        <pc:inkChg chg="add">
          <ac:chgData name="pavlos protopapas" userId="74894_tp_dropbox" providerId="OAuth2" clId="{5881E131-956A-E043-B8DC-AA7913F1CFAE}" dt="2020-06-04T21:24:08.358" v="1028"/>
          <ac:inkMkLst>
            <pc:docMk/>
            <pc:sldMk cId="634855799" sldId="271"/>
            <ac:inkMk id="40" creationId="{48E1A0B1-9CE3-0B4F-94D0-F6B8952BEDA7}"/>
          </ac:inkMkLst>
        </pc:inkChg>
        <pc:inkChg chg="add">
          <ac:chgData name="pavlos protopapas" userId="74894_tp_dropbox" providerId="OAuth2" clId="{5881E131-956A-E043-B8DC-AA7913F1CFAE}" dt="2020-06-04T21:24:09.206" v="1029"/>
          <ac:inkMkLst>
            <pc:docMk/>
            <pc:sldMk cId="634855799" sldId="271"/>
            <ac:inkMk id="41" creationId="{59EC8289-AF64-2E4F-BD8F-062DE7C64B45}"/>
          </ac:inkMkLst>
        </pc:inkChg>
        <pc:inkChg chg="add">
          <ac:chgData name="pavlos protopapas" userId="74894_tp_dropbox" providerId="OAuth2" clId="{5881E131-956A-E043-B8DC-AA7913F1CFAE}" dt="2020-06-04T21:24:11.667" v="1031"/>
          <ac:inkMkLst>
            <pc:docMk/>
            <pc:sldMk cId="634855799" sldId="271"/>
            <ac:inkMk id="43" creationId="{993DE032-2AF4-CC4B-8655-06D1D49A28B3}"/>
          </ac:inkMkLst>
        </pc:inkChg>
        <pc:inkChg chg="add">
          <ac:chgData name="pavlos protopapas" userId="74894_tp_dropbox" providerId="OAuth2" clId="{5881E131-956A-E043-B8DC-AA7913F1CFAE}" dt="2020-06-04T21:24:12.057" v="1032"/>
          <ac:inkMkLst>
            <pc:docMk/>
            <pc:sldMk cId="634855799" sldId="271"/>
            <ac:inkMk id="44" creationId="{739A1021-1525-A644-8D8A-C39C3C7E9C38}"/>
          </ac:inkMkLst>
        </pc:inkChg>
        <pc:inkChg chg="add">
          <ac:chgData name="pavlos protopapas" userId="74894_tp_dropbox" providerId="OAuth2" clId="{5881E131-956A-E043-B8DC-AA7913F1CFAE}" dt="2020-06-04T21:24:12.484" v="1033"/>
          <ac:inkMkLst>
            <pc:docMk/>
            <pc:sldMk cId="634855799" sldId="271"/>
            <ac:inkMk id="45" creationId="{F3F6995A-7D60-1C42-B996-5C6B1EC38778}"/>
          </ac:inkMkLst>
        </pc:inkChg>
        <pc:inkChg chg="add">
          <ac:chgData name="pavlos protopapas" userId="74894_tp_dropbox" providerId="OAuth2" clId="{5881E131-956A-E043-B8DC-AA7913F1CFAE}" dt="2020-06-04T21:24:13.370" v="1034"/>
          <ac:inkMkLst>
            <pc:docMk/>
            <pc:sldMk cId="634855799" sldId="271"/>
            <ac:inkMk id="46" creationId="{8E62E105-32A7-7E4E-9599-872BFE663110}"/>
          </ac:inkMkLst>
        </pc:inkChg>
        <pc:inkChg chg="add">
          <ac:chgData name="pavlos protopapas" userId="74894_tp_dropbox" providerId="OAuth2" clId="{5881E131-956A-E043-B8DC-AA7913F1CFAE}" dt="2020-06-04T21:25:53.587" v="1111"/>
          <ac:inkMkLst>
            <pc:docMk/>
            <pc:sldMk cId="634855799" sldId="271"/>
            <ac:inkMk id="48" creationId="{1C3B7E1D-CF40-B044-8EC7-992CB8A20877}"/>
          </ac:inkMkLst>
        </pc:inkChg>
        <pc:inkChg chg="add">
          <ac:chgData name="pavlos protopapas" userId="74894_tp_dropbox" providerId="OAuth2" clId="{5881E131-956A-E043-B8DC-AA7913F1CFAE}" dt="2020-06-04T21:25:54.417" v="1112"/>
          <ac:inkMkLst>
            <pc:docMk/>
            <pc:sldMk cId="634855799" sldId="271"/>
            <ac:inkMk id="49" creationId="{BE1C2EC9-A565-4E40-AC3A-B8200BC1FC5B}"/>
          </ac:inkMkLst>
        </pc:inkChg>
      </pc:sldChg>
      <pc:sldChg chg="addSp delSp">
        <pc:chgData name="pavlos protopapas" userId="74894_tp_dropbox" providerId="OAuth2" clId="{5881E131-956A-E043-B8DC-AA7913F1CFAE}" dt="2020-06-04T21:25:51.068" v="1110"/>
        <pc:sldMkLst>
          <pc:docMk/>
          <pc:sldMk cId="892270747" sldId="272"/>
        </pc:sldMkLst>
        <pc:grpChg chg="add del">
          <ac:chgData name="pavlos protopapas" userId="74894_tp_dropbox" providerId="OAuth2" clId="{5881E131-956A-E043-B8DC-AA7913F1CFAE}" dt="2020-06-04T21:24:37.290" v="1049"/>
          <ac:grpSpMkLst>
            <pc:docMk/>
            <pc:sldMk cId="892270747" sldId="272"/>
            <ac:grpSpMk id="10" creationId="{7F8731D3-8A8A-D044-8CAD-6DC6E8BCD8B9}"/>
          </ac:grpSpMkLst>
        </pc:grpChg>
        <pc:grpChg chg="add">
          <ac:chgData name="pavlos protopapas" userId="74894_tp_dropbox" providerId="OAuth2" clId="{5881E131-956A-E043-B8DC-AA7913F1CFAE}" dt="2020-06-04T21:24:37.290" v="1049"/>
          <ac:grpSpMkLst>
            <pc:docMk/>
            <pc:sldMk cId="892270747" sldId="272"/>
            <ac:grpSpMk id="23" creationId="{B0A38969-D1D5-D74D-8E10-19B9F1EC4540}"/>
          </ac:grpSpMkLst>
        </pc:grpChg>
        <pc:grpChg chg="add">
          <ac:chgData name="pavlos protopapas" userId="74894_tp_dropbox" providerId="OAuth2" clId="{5881E131-956A-E043-B8DC-AA7913F1CFAE}" dt="2020-06-04T21:24:37.290" v="1049"/>
          <ac:grpSpMkLst>
            <pc:docMk/>
            <pc:sldMk cId="892270747" sldId="272"/>
            <ac:grpSpMk id="24" creationId="{8A1494A4-951B-3142-9BB2-19C8C8E7CE9F}"/>
          </ac:grpSpMkLst>
        </pc:grpChg>
        <pc:grpChg chg="add">
          <ac:chgData name="pavlos protopapas" userId="74894_tp_dropbox" providerId="OAuth2" clId="{5881E131-956A-E043-B8DC-AA7913F1CFAE}" dt="2020-06-04T21:24:41.676" v="1054"/>
          <ac:grpSpMkLst>
            <pc:docMk/>
            <pc:sldMk cId="892270747" sldId="272"/>
            <ac:grpSpMk id="34" creationId="{DEA0C873-5A18-ED45-AC56-277177E705CE}"/>
          </ac:grpSpMkLst>
        </pc:grpChg>
        <pc:grpChg chg="add">
          <ac:chgData name="pavlos protopapas" userId="74894_tp_dropbox" providerId="OAuth2" clId="{5881E131-956A-E043-B8DC-AA7913F1CFAE}" dt="2020-06-04T21:24:41.676" v="1054"/>
          <ac:grpSpMkLst>
            <pc:docMk/>
            <pc:sldMk cId="892270747" sldId="272"/>
            <ac:grpSpMk id="35" creationId="{33614769-A1AB-B647-A0AA-9B1B1AFAE943}"/>
          </ac:grpSpMkLst>
        </pc:grpChg>
        <pc:grpChg chg="add">
          <ac:chgData name="pavlos protopapas" userId="74894_tp_dropbox" providerId="OAuth2" clId="{5881E131-956A-E043-B8DC-AA7913F1CFAE}" dt="2020-06-04T21:24:43.995" v="1059"/>
          <ac:grpSpMkLst>
            <pc:docMk/>
            <pc:sldMk cId="892270747" sldId="272"/>
            <ac:grpSpMk id="48" creationId="{A56C428F-CB7C-1047-953B-231F708E37C6}"/>
          </ac:grpSpMkLst>
        </pc:grpChg>
        <pc:grpChg chg="add">
          <ac:chgData name="pavlos protopapas" userId="74894_tp_dropbox" providerId="OAuth2" clId="{5881E131-956A-E043-B8DC-AA7913F1CFAE}" dt="2020-06-04T21:24:43.995" v="1059"/>
          <ac:grpSpMkLst>
            <pc:docMk/>
            <pc:sldMk cId="892270747" sldId="272"/>
            <ac:grpSpMk id="50" creationId="{34E82D87-FA9C-E542-990B-56534BE38DB9}"/>
          </ac:grpSpMkLst>
        </pc:grpChg>
        <pc:grpChg chg="add del">
          <ac:chgData name="pavlos protopapas" userId="74894_tp_dropbox" providerId="OAuth2" clId="{5881E131-956A-E043-B8DC-AA7913F1CFAE}" dt="2020-06-04T21:25:02.285" v="1082"/>
          <ac:grpSpMkLst>
            <pc:docMk/>
            <pc:sldMk cId="892270747" sldId="272"/>
            <ac:grpSpMk id="59" creationId="{FB74858D-E7EA-FB42-BB3F-54E78A7B5C9A}"/>
          </ac:grpSpMkLst>
        </pc:grpChg>
        <pc:grpChg chg="add del">
          <ac:chgData name="pavlos protopapas" userId="74894_tp_dropbox" providerId="OAuth2" clId="{5881E131-956A-E043-B8DC-AA7913F1CFAE}" dt="2020-06-04T21:25:02.285" v="1082"/>
          <ac:grpSpMkLst>
            <pc:docMk/>
            <pc:sldMk cId="892270747" sldId="272"/>
            <ac:grpSpMk id="60" creationId="{F72DB9A4-7F6B-0F46-A42C-00B7616BDDFE}"/>
          </ac:grpSpMkLst>
        </pc:grpChg>
        <pc:grpChg chg="add del">
          <ac:chgData name="pavlos protopapas" userId="74894_tp_dropbox" providerId="OAuth2" clId="{5881E131-956A-E043-B8DC-AA7913F1CFAE}" dt="2020-06-04T21:25:02.285" v="1082"/>
          <ac:grpSpMkLst>
            <pc:docMk/>
            <pc:sldMk cId="892270747" sldId="272"/>
            <ac:grpSpMk id="63" creationId="{165B9996-51FD-DA43-AFA6-5F0A1841CAF7}"/>
          </ac:grpSpMkLst>
        </pc:grpChg>
        <pc:grpChg chg="add del">
          <ac:chgData name="pavlos protopapas" userId="74894_tp_dropbox" providerId="OAuth2" clId="{5881E131-956A-E043-B8DC-AA7913F1CFAE}" dt="2020-06-04T21:25:07.365" v="1084"/>
          <ac:grpSpMkLst>
            <pc:docMk/>
            <pc:sldMk cId="892270747" sldId="272"/>
            <ac:grpSpMk id="88" creationId="{F4CDB301-2371-4C42-94BE-CD30E1D02CB3}"/>
          </ac:grpSpMkLst>
        </pc:grpChg>
        <pc:grpChg chg="add del">
          <ac:chgData name="pavlos protopapas" userId="74894_tp_dropbox" providerId="OAuth2" clId="{5881E131-956A-E043-B8DC-AA7913F1CFAE}" dt="2020-06-04T21:25:08.974" v="1087"/>
          <ac:grpSpMkLst>
            <pc:docMk/>
            <pc:sldMk cId="892270747" sldId="272"/>
            <ac:grpSpMk id="90" creationId="{09D4CD46-05B4-B545-A2D9-3D8EAEB7AE40}"/>
          </ac:grpSpMkLst>
        </pc:grpChg>
        <pc:grpChg chg="add">
          <ac:chgData name="pavlos protopapas" userId="74894_tp_dropbox" providerId="OAuth2" clId="{5881E131-956A-E043-B8DC-AA7913F1CFAE}" dt="2020-06-04T21:25:08.974" v="1087"/>
          <ac:grpSpMkLst>
            <pc:docMk/>
            <pc:sldMk cId="892270747" sldId="272"/>
            <ac:grpSpMk id="93" creationId="{00D36705-321C-ED4A-A95A-523E01DEAB29}"/>
          </ac:grpSpMkLst>
        </pc:grpChg>
        <pc:grpChg chg="add del">
          <ac:chgData name="pavlos protopapas" userId="74894_tp_dropbox" providerId="OAuth2" clId="{5881E131-956A-E043-B8DC-AA7913F1CFAE}" dt="2020-06-04T21:25:21.047" v="1105"/>
          <ac:grpSpMkLst>
            <pc:docMk/>
            <pc:sldMk cId="892270747" sldId="272"/>
            <ac:grpSpMk id="97" creationId="{055EFC4D-E5EE-294C-A284-FBD62E81718A}"/>
          </ac:grpSpMkLst>
        </pc:grpChg>
        <pc:grpChg chg="add">
          <ac:chgData name="pavlos protopapas" userId="74894_tp_dropbox" providerId="OAuth2" clId="{5881E131-956A-E043-B8DC-AA7913F1CFAE}" dt="2020-06-04T21:25:21.047" v="1105"/>
          <ac:grpSpMkLst>
            <pc:docMk/>
            <pc:sldMk cId="892270747" sldId="272"/>
            <ac:grpSpMk id="111" creationId="{2FA44681-E3DC-094D-9AA3-DB5703F46B36}"/>
          </ac:grpSpMkLst>
        </pc:grpChg>
        <pc:inkChg chg="add topLvl">
          <ac:chgData name="pavlos protopapas" userId="74894_tp_dropbox" providerId="OAuth2" clId="{5881E131-956A-E043-B8DC-AA7913F1CFAE}" dt="2020-06-04T21:24:37.290" v="1049"/>
          <ac:inkMkLst>
            <pc:docMk/>
            <pc:sldMk cId="892270747" sldId="272"/>
            <ac:inkMk id="3" creationId="{0DEB938B-EA69-E64F-A7EA-298F63E77864}"/>
          </ac:inkMkLst>
        </pc:inkChg>
        <pc:inkChg chg="add">
          <ac:chgData name="pavlos protopapas" userId="74894_tp_dropbox" providerId="OAuth2" clId="{5881E131-956A-E043-B8DC-AA7913F1CFAE}" dt="2020-06-04T21:24:30.372" v="1037"/>
          <ac:inkMkLst>
            <pc:docMk/>
            <pc:sldMk cId="892270747" sldId="272"/>
            <ac:inkMk id="5" creationId="{6F86B913-7E71-FE41-ADFC-921FBF0704EF}"/>
          </ac:inkMkLst>
        </pc:inkChg>
        <pc:inkChg chg="add topLvl">
          <ac:chgData name="pavlos protopapas" userId="74894_tp_dropbox" providerId="OAuth2" clId="{5881E131-956A-E043-B8DC-AA7913F1CFAE}" dt="2020-06-04T21:24:37.290" v="1049"/>
          <ac:inkMkLst>
            <pc:docMk/>
            <pc:sldMk cId="892270747" sldId="272"/>
            <ac:inkMk id="6" creationId="{C07C7BD9-BAFE-814B-B74E-AFB151B67802}"/>
          </ac:inkMkLst>
        </pc:inkChg>
        <pc:inkChg chg="add">
          <ac:chgData name="pavlos protopapas" userId="74894_tp_dropbox" providerId="OAuth2" clId="{5881E131-956A-E043-B8DC-AA7913F1CFAE}" dt="2020-06-04T21:24:32.723" v="1040"/>
          <ac:inkMkLst>
            <pc:docMk/>
            <pc:sldMk cId="892270747" sldId="272"/>
            <ac:inkMk id="11" creationId="{5EDDBB90-88E3-B84C-B241-B52D60097406}"/>
          </ac:inkMkLst>
        </pc:inkChg>
        <pc:inkChg chg="add">
          <ac:chgData name="pavlos protopapas" userId="74894_tp_dropbox" providerId="OAuth2" clId="{5881E131-956A-E043-B8DC-AA7913F1CFAE}" dt="2020-06-04T21:24:33.140" v="1041"/>
          <ac:inkMkLst>
            <pc:docMk/>
            <pc:sldMk cId="892270747" sldId="272"/>
            <ac:inkMk id="14" creationId="{806369D3-BE6C-BC44-9BAD-9EA2D3674C19}"/>
          </ac:inkMkLst>
        </pc:inkChg>
        <pc:inkChg chg="add">
          <ac:chgData name="pavlos protopapas" userId="74894_tp_dropbox" providerId="OAuth2" clId="{5881E131-956A-E043-B8DC-AA7913F1CFAE}" dt="2020-06-04T21:24:33.331" v="1042"/>
          <ac:inkMkLst>
            <pc:docMk/>
            <pc:sldMk cId="892270747" sldId="272"/>
            <ac:inkMk id="16" creationId="{A25698DE-2A24-F840-8404-B07641F0E5E0}"/>
          </ac:inkMkLst>
        </pc:inkChg>
        <pc:inkChg chg="add">
          <ac:chgData name="pavlos protopapas" userId="74894_tp_dropbox" providerId="OAuth2" clId="{5881E131-956A-E043-B8DC-AA7913F1CFAE}" dt="2020-06-04T21:24:33.492" v="1043"/>
          <ac:inkMkLst>
            <pc:docMk/>
            <pc:sldMk cId="892270747" sldId="272"/>
            <ac:inkMk id="17" creationId="{2CC5EB69-26AF-E64B-8345-241AAFEB3F6C}"/>
          </ac:inkMkLst>
        </pc:inkChg>
        <pc:inkChg chg="add">
          <ac:chgData name="pavlos protopapas" userId="74894_tp_dropbox" providerId="OAuth2" clId="{5881E131-956A-E043-B8DC-AA7913F1CFAE}" dt="2020-06-04T21:24:34.916" v="1044"/>
          <ac:inkMkLst>
            <pc:docMk/>
            <pc:sldMk cId="892270747" sldId="272"/>
            <ac:inkMk id="18" creationId="{8DF9D91C-3D99-D443-9112-CB1815971F0A}"/>
          </ac:inkMkLst>
        </pc:inkChg>
        <pc:inkChg chg="add">
          <ac:chgData name="pavlos protopapas" userId="74894_tp_dropbox" providerId="OAuth2" clId="{5881E131-956A-E043-B8DC-AA7913F1CFAE}" dt="2020-06-04T21:24:35.332" v="1045"/>
          <ac:inkMkLst>
            <pc:docMk/>
            <pc:sldMk cId="892270747" sldId="272"/>
            <ac:inkMk id="19" creationId="{D85F081B-01D2-A644-A537-34FF3C31C8FB}"/>
          </ac:inkMkLst>
        </pc:inkChg>
        <pc:inkChg chg="add">
          <ac:chgData name="pavlos protopapas" userId="74894_tp_dropbox" providerId="OAuth2" clId="{5881E131-956A-E043-B8DC-AA7913F1CFAE}" dt="2020-06-04T21:24:35.530" v="1046"/>
          <ac:inkMkLst>
            <pc:docMk/>
            <pc:sldMk cId="892270747" sldId="272"/>
            <ac:inkMk id="20" creationId="{22222ACD-166F-3441-9765-11578631E034}"/>
          </ac:inkMkLst>
        </pc:inkChg>
        <pc:inkChg chg="add">
          <ac:chgData name="pavlos protopapas" userId="74894_tp_dropbox" providerId="OAuth2" clId="{5881E131-956A-E043-B8DC-AA7913F1CFAE}" dt="2020-06-04T21:24:35.696" v="1047"/>
          <ac:inkMkLst>
            <pc:docMk/>
            <pc:sldMk cId="892270747" sldId="272"/>
            <ac:inkMk id="21" creationId="{5B3A7871-F0DC-2F4E-A863-6A6608962060}"/>
          </ac:inkMkLst>
        </pc:inkChg>
        <pc:inkChg chg="add">
          <ac:chgData name="pavlos protopapas" userId="74894_tp_dropbox" providerId="OAuth2" clId="{5881E131-956A-E043-B8DC-AA7913F1CFAE}" dt="2020-06-04T21:24:36.249" v="1048"/>
          <ac:inkMkLst>
            <pc:docMk/>
            <pc:sldMk cId="892270747" sldId="272"/>
            <ac:inkMk id="22" creationId="{4A0326C7-C449-A944-B959-7E79BA82AD4A}"/>
          </ac:inkMkLst>
        </pc:inkChg>
        <pc:inkChg chg="add">
          <ac:chgData name="pavlos protopapas" userId="74894_tp_dropbox" providerId="OAuth2" clId="{5881E131-956A-E043-B8DC-AA7913F1CFAE}" dt="2020-06-04T21:24:39.592" v="1050"/>
          <ac:inkMkLst>
            <pc:docMk/>
            <pc:sldMk cId="892270747" sldId="272"/>
            <ac:inkMk id="25" creationId="{80AB5DD2-15FF-9E4C-B611-2F59AF488228}"/>
          </ac:inkMkLst>
        </pc:inkChg>
        <pc:inkChg chg="add">
          <ac:chgData name="pavlos protopapas" userId="74894_tp_dropbox" providerId="OAuth2" clId="{5881E131-956A-E043-B8DC-AA7913F1CFAE}" dt="2020-06-04T21:24:39.854" v="1051"/>
          <ac:inkMkLst>
            <pc:docMk/>
            <pc:sldMk cId="892270747" sldId="272"/>
            <ac:inkMk id="26" creationId="{CFA29A67-5272-0044-85C8-884EB5F9A84B}"/>
          </ac:inkMkLst>
        </pc:inkChg>
        <pc:inkChg chg="add">
          <ac:chgData name="pavlos protopapas" userId="74894_tp_dropbox" providerId="OAuth2" clId="{5881E131-956A-E043-B8DC-AA7913F1CFAE}" dt="2020-06-04T21:24:40.729" v="1052"/>
          <ac:inkMkLst>
            <pc:docMk/>
            <pc:sldMk cId="892270747" sldId="272"/>
            <ac:inkMk id="27" creationId="{C46D0C75-9E5F-5544-9067-001E886BAC2D}"/>
          </ac:inkMkLst>
        </pc:inkChg>
        <pc:inkChg chg="add">
          <ac:chgData name="pavlos protopapas" userId="74894_tp_dropbox" providerId="OAuth2" clId="{5881E131-956A-E043-B8DC-AA7913F1CFAE}" dt="2020-06-04T21:24:40.954" v="1053"/>
          <ac:inkMkLst>
            <pc:docMk/>
            <pc:sldMk cId="892270747" sldId="272"/>
            <ac:inkMk id="32" creationId="{414A427E-E067-D941-9E54-1DCFD41D82EF}"/>
          </ac:inkMkLst>
        </pc:inkChg>
        <pc:inkChg chg="add">
          <ac:chgData name="pavlos protopapas" userId="74894_tp_dropbox" providerId="OAuth2" clId="{5881E131-956A-E043-B8DC-AA7913F1CFAE}" dt="2020-06-04T21:24:42.293" v="1055"/>
          <ac:inkMkLst>
            <pc:docMk/>
            <pc:sldMk cId="892270747" sldId="272"/>
            <ac:inkMk id="36" creationId="{6D244CDF-7010-0946-B849-728A62C30B5D}"/>
          </ac:inkMkLst>
        </pc:inkChg>
        <pc:inkChg chg="add">
          <ac:chgData name="pavlos protopapas" userId="74894_tp_dropbox" providerId="OAuth2" clId="{5881E131-956A-E043-B8DC-AA7913F1CFAE}" dt="2020-06-04T21:24:42.479" v="1056"/>
          <ac:inkMkLst>
            <pc:docMk/>
            <pc:sldMk cId="892270747" sldId="272"/>
            <ac:inkMk id="38" creationId="{F4732B1A-9D48-6540-95AC-6BD6E9F5AA09}"/>
          </ac:inkMkLst>
        </pc:inkChg>
        <pc:inkChg chg="add">
          <ac:chgData name="pavlos protopapas" userId="74894_tp_dropbox" providerId="OAuth2" clId="{5881E131-956A-E043-B8DC-AA7913F1CFAE}" dt="2020-06-04T21:24:43.068" v="1057"/>
          <ac:inkMkLst>
            <pc:docMk/>
            <pc:sldMk cId="892270747" sldId="272"/>
            <ac:inkMk id="41" creationId="{740DDD16-EBB9-DD48-B241-3CB5E58683ED}"/>
          </ac:inkMkLst>
        </pc:inkChg>
        <pc:inkChg chg="add">
          <ac:chgData name="pavlos protopapas" userId="74894_tp_dropbox" providerId="OAuth2" clId="{5881E131-956A-E043-B8DC-AA7913F1CFAE}" dt="2020-06-04T21:24:43.257" v="1058"/>
          <ac:inkMkLst>
            <pc:docMk/>
            <pc:sldMk cId="892270747" sldId="272"/>
            <ac:inkMk id="46" creationId="{D5E7BE20-F052-E449-9AE4-03D897E527A8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51" creationId="{A4E34EEE-E96A-5A4B-B37A-8FE81D530345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52" creationId="{2993612A-694B-3949-9BCC-756FCC1ACD6A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54" creationId="{233F69AA-EDAB-9948-B403-1105150E7BAE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55" creationId="{2CBBF3F4-A131-7043-AAD4-F40169219525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58" creationId="{A81869DF-51E0-1E41-BE69-5525836C44FD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61" creationId="{199A9C70-1A3B-DF4E-8613-A6EBCC053B71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62" creationId="{F40C7E91-810F-F741-BFA7-0471A8A706D2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68" creationId="{E46C8A9F-FA34-D748-82B3-64EFE2DB6EF4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69" creationId="{0EAC2999-C174-7E45-A31E-E36787B88053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73" creationId="{F4F5F1CB-5B3A-DA4B-93F2-C81D191570B4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75" creationId="{A6DD2A6A-4D27-EE4D-A520-CA87B76AF877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76" creationId="{30E65858-8C98-E54F-B6EA-6F4263683A6D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0" creationId="{1AECB815-268F-C34F-96FE-769FA3645BD9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1" creationId="{15BCD35D-F3C9-5C43-8E3D-BF77FF3FAEF3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2" creationId="{EF784C68-9857-094A-8792-C58F4B8B6827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3" creationId="{7505D121-1DBF-2F4A-9158-AD48788183B2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4" creationId="{CB4E16CE-808F-BF4F-8490-84A2E188A5E2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5" creationId="{2EECD174-806D-C243-9B0A-ED430995933B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6" creationId="{1BBCA303-019F-524D-A41F-CA7DE2AEAED6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7" creationId="{F869A01B-23AB-BE48-B726-C92622DBE832}"/>
          </ac:inkMkLst>
        </pc:inkChg>
        <pc:inkChg chg="add topLvl">
          <ac:chgData name="pavlos protopapas" userId="74894_tp_dropbox" providerId="OAuth2" clId="{5881E131-956A-E043-B8DC-AA7913F1CFAE}" dt="2020-06-04T21:25:08.974" v="1087"/>
          <ac:inkMkLst>
            <pc:docMk/>
            <pc:sldMk cId="892270747" sldId="272"/>
            <ac:inkMk id="89" creationId="{B0D6CBCE-3C0F-854C-809B-FC3879414510}"/>
          </ac:inkMkLst>
        </pc:inkChg>
        <pc:inkChg chg="add">
          <ac:chgData name="pavlos protopapas" userId="74894_tp_dropbox" providerId="OAuth2" clId="{5881E131-956A-E043-B8DC-AA7913F1CFAE}" dt="2020-06-04T21:25:07.681" v="1085"/>
          <ac:inkMkLst>
            <pc:docMk/>
            <pc:sldMk cId="892270747" sldId="272"/>
            <ac:inkMk id="91" creationId="{5206704A-5D2C-A84C-870A-01A34BAD2532}"/>
          </ac:inkMkLst>
        </pc:inkChg>
        <pc:inkChg chg="add">
          <ac:chgData name="pavlos protopapas" userId="74894_tp_dropbox" providerId="OAuth2" clId="{5881E131-956A-E043-B8DC-AA7913F1CFAE}" dt="2020-06-04T21:25:08.154" v="1086"/>
          <ac:inkMkLst>
            <pc:docMk/>
            <pc:sldMk cId="892270747" sldId="272"/>
            <ac:inkMk id="92" creationId="{6288F082-F48B-5444-912B-8EA8FD6AB54A}"/>
          </ac:inkMkLst>
        </pc:inkChg>
        <pc:inkChg chg="add topLvl">
          <ac:chgData name="pavlos protopapas" userId="74894_tp_dropbox" providerId="OAuth2" clId="{5881E131-956A-E043-B8DC-AA7913F1CFAE}" dt="2020-06-04T21:25:21.047" v="1105"/>
          <ac:inkMkLst>
            <pc:docMk/>
            <pc:sldMk cId="892270747" sldId="272"/>
            <ac:inkMk id="94" creationId="{08E739E1-76AD-644A-9B3C-775A74AA872D}"/>
          </ac:inkMkLst>
        </pc:inkChg>
        <pc:inkChg chg="add">
          <ac:chgData name="pavlos protopapas" userId="74894_tp_dropbox" providerId="OAuth2" clId="{5881E131-956A-E043-B8DC-AA7913F1CFAE}" dt="2020-06-04T21:25:12.879" v="1089"/>
          <ac:inkMkLst>
            <pc:docMk/>
            <pc:sldMk cId="892270747" sldId="272"/>
            <ac:inkMk id="95" creationId="{A3C2FF57-4A63-AC40-ABC0-CA152F2FD7AF}"/>
          </ac:inkMkLst>
        </pc:inkChg>
        <pc:inkChg chg="add topLvl">
          <ac:chgData name="pavlos protopapas" userId="74894_tp_dropbox" providerId="OAuth2" clId="{5881E131-956A-E043-B8DC-AA7913F1CFAE}" dt="2020-06-04T21:25:21.047" v="1105"/>
          <ac:inkMkLst>
            <pc:docMk/>
            <pc:sldMk cId="892270747" sldId="272"/>
            <ac:inkMk id="96" creationId="{D56C83C5-0B60-B54D-93D2-1DEDB1C255CC}"/>
          </ac:inkMkLst>
        </pc:inkChg>
        <pc:inkChg chg="add">
          <ac:chgData name="pavlos protopapas" userId="74894_tp_dropbox" providerId="OAuth2" clId="{5881E131-956A-E043-B8DC-AA7913F1CFAE}" dt="2020-06-04T21:25:15.180" v="1092"/>
          <ac:inkMkLst>
            <pc:docMk/>
            <pc:sldMk cId="892270747" sldId="272"/>
            <ac:inkMk id="98" creationId="{19139257-1F9E-EC46-ADFF-54A0612FE699}"/>
          </ac:inkMkLst>
        </pc:inkChg>
        <pc:inkChg chg="add">
          <ac:chgData name="pavlos protopapas" userId="74894_tp_dropbox" providerId="OAuth2" clId="{5881E131-956A-E043-B8DC-AA7913F1CFAE}" dt="2020-06-04T21:25:15.598" v="1093"/>
          <ac:inkMkLst>
            <pc:docMk/>
            <pc:sldMk cId="892270747" sldId="272"/>
            <ac:inkMk id="99" creationId="{BC2D40B9-E5B0-C546-9B08-4C8EDABD9930}"/>
          </ac:inkMkLst>
        </pc:inkChg>
        <pc:inkChg chg="add">
          <ac:chgData name="pavlos protopapas" userId="74894_tp_dropbox" providerId="OAuth2" clId="{5881E131-956A-E043-B8DC-AA7913F1CFAE}" dt="2020-06-04T21:25:16.215" v="1094"/>
          <ac:inkMkLst>
            <pc:docMk/>
            <pc:sldMk cId="892270747" sldId="272"/>
            <ac:inkMk id="100" creationId="{8FC07B01-3FA5-2F4D-926A-5C12E7B864A1}"/>
          </ac:inkMkLst>
        </pc:inkChg>
        <pc:inkChg chg="add">
          <ac:chgData name="pavlos protopapas" userId="74894_tp_dropbox" providerId="OAuth2" clId="{5881E131-956A-E043-B8DC-AA7913F1CFAE}" dt="2020-06-04T21:25:16.565" v="1095"/>
          <ac:inkMkLst>
            <pc:docMk/>
            <pc:sldMk cId="892270747" sldId="272"/>
            <ac:inkMk id="101" creationId="{3AA21067-15B9-DB48-B11B-46AE3A3989F7}"/>
          </ac:inkMkLst>
        </pc:inkChg>
        <pc:inkChg chg="add">
          <ac:chgData name="pavlos protopapas" userId="74894_tp_dropbox" providerId="OAuth2" clId="{5881E131-956A-E043-B8DC-AA7913F1CFAE}" dt="2020-06-04T21:25:17.033" v="1096"/>
          <ac:inkMkLst>
            <pc:docMk/>
            <pc:sldMk cId="892270747" sldId="272"/>
            <ac:inkMk id="102" creationId="{CC300181-49A7-4548-A5B6-A7FDA04E143F}"/>
          </ac:inkMkLst>
        </pc:inkChg>
        <pc:inkChg chg="add">
          <ac:chgData name="pavlos protopapas" userId="74894_tp_dropbox" providerId="OAuth2" clId="{5881E131-956A-E043-B8DC-AA7913F1CFAE}" dt="2020-06-04T21:25:17.503" v="1097"/>
          <ac:inkMkLst>
            <pc:docMk/>
            <pc:sldMk cId="892270747" sldId="272"/>
            <ac:inkMk id="103" creationId="{71E17532-77CD-A144-9355-953C8DADFEFA}"/>
          </ac:inkMkLst>
        </pc:inkChg>
        <pc:inkChg chg="add">
          <ac:chgData name="pavlos protopapas" userId="74894_tp_dropbox" providerId="OAuth2" clId="{5881E131-956A-E043-B8DC-AA7913F1CFAE}" dt="2020-06-04T21:25:17.844" v="1098"/>
          <ac:inkMkLst>
            <pc:docMk/>
            <pc:sldMk cId="892270747" sldId="272"/>
            <ac:inkMk id="104" creationId="{230E6F3E-ADDE-A64E-A676-ED35FA3EB48B}"/>
          </ac:inkMkLst>
        </pc:inkChg>
        <pc:inkChg chg="add">
          <ac:chgData name="pavlos protopapas" userId="74894_tp_dropbox" providerId="OAuth2" clId="{5881E131-956A-E043-B8DC-AA7913F1CFAE}" dt="2020-06-04T21:25:18.135" v="1099"/>
          <ac:inkMkLst>
            <pc:docMk/>
            <pc:sldMk cId="892270747" sldId="272"/>
            <ac:inkMk id="105" creationId="{1BD5F5B4-4C14-B048-9423-995F5F2F4A67}"/>
          </ac:inkMkLst>
        </pc:inkChg>
        <pc:inkChg chg="add">
          <ac:chgData name="pavlos protopapas" userId="74894_tp_dropbox" providerId="OAuth2" clId="{5881E131-956A-E043-B8DC-AA7913F1CFAE}" dt="2020-06-04T21:25:18.615" v="1100"/>
          <ac:inkMkLst>
            <pc:docMk/>
            <pc:sldMk cId="892270747" sldId="272"/>
            <ac:inkMk id="106" creationId="{B7B8936B-A629-284F-931A-DA2D2558CA8D}"/>
          </ac:inkMkLst>
        </pc:inkChg>
        <pc:inkChg chg="add">
          <ac:chgData name="pavlos protopapas" userId="74894_tp_dropbox" providerId="OAuth2" clId="{5881E131-956A-E043-B8DC-AA7913F1CFAE}" dt="2020-06-04T21:25:19.012" v="1101"/>
          <ac:inkMkLst>
            <pc:docMk/>
            <pc:sldMk cId="892270747" sldId="272"/>
            <ac:inkMk id="107" creationId="{E4AD4BEA-FA84-8B4C-A41E-48940BBFEFB8}"/>
          </ac:inkMkLst>
        </pc:inkChg>
        <pc:inkChg chg="add">
          <ac:chgData name="pavlos protopapas" userId="74894_tp_dropbox" providerId="OAuth2" clId="{5881E131-956A-E043-B8DC-AA7913F1CFAE}" dt="2020-06-04T21:25:19.434" v="1102"/>
          <ac:inkMkLst>
            <pc:docMk/>
            <pc:sldMk cId="892270747" sldId="272"/>
            <ac:inkMk id="108" creationId="{EC4156A6-27C7-4F4D-805D-463B0A78E7A5}"/>
          </ac:inkMkLst>
        </pc:inkChg>
        <pc:inkChg chg="add">
          <ac:chgData name="pavlos protopapas" userId="74894_tp_dropbox" providerId="OAuth2" clId="{5881E131-956A-E043-B8DC-AA7913F1CFAE}" dt="2020-06-04T21:25:19.694" v="1103"/>
          <ac:inkMkLst>
            <pc:docMk/>
            <pc:sldMk cId="892270747" sldId="272"/>
            <ac:inkMk id="109" creationId="{D5A20F4C-7BEF-0C42-A73D-1F15A90E46EF}"/>
          </ac:inkMkLst>
        </pc:inkChg>
        <pc:inkChg chg="add">
          <ac:chgData name="pavlos protopapas" userId="74894_tp_dropbox" providerId="OAuth2" clId="{5881E131-956A-E043-B8DC-AA7913F1CFAE}" dt="2020-06-04T21:25:19.986" v="1104"/>
          <ac:inkMkLst>
            <pc:docMk/>
            <pc:sldMk cId="892270747" sldId="272"/>
            <ac:inkMk id="110" creationId="{8867363D-3817-A544-854D-FB7FD1A68ECE}"/>
          </ac:inkMkLst>
        </pc:inkChg>
        <pc:inkChg chg="add">
          <ac:chgData name="pavlos protopapas" userId="74894_tp_dropbox" providerId="OAuth2" clId="{5881E131-956A-E043-B8DC-AA7913F1CFAE}" dt="2020-06-04T21:25:50.162" v="1109"/>
          <ac:inkMkLst>
            <pc:docMk/>
            <pc:sldMk cId="892270747" sldId="272"/>
            <ac:inkMk id="112" creationId="{5EB5084F-981E-D447-81F6-186A2AE2C92D}"/>
          </ac:inkMkLst>
        </pc:inkChg>
        <pc:inkChg chg="add">
          <ac:chgData name="pavlos protopapas" userId="74894_tp_dropbox" providerId="OAuth2" clId="{5881E131-956A-E043-B8DC-AA7913F1CFAE}" dt="2020-06-04T21:25:51.068" v="1110"/>
          <ac:inkMkLst>
            <pc:docMk/>
            <pc:sldMk cId="892270747" sldId="272"/>
            <ac:inkMk id="113" creationId="{B48E9A48-AC2A-1147-8B51-5952320E2590}"/>
          </ac:inkMkLst>
        </pc:inkChg>
      </pc:sldChg>
      <pc:sldChg chg="addSp delSp">
        <pc:chgData name="pavlos protopapas" userId="74894_tp_dropbox" providerId="OAuth2" clId="{5881E131-956A-E043-B8DC-AA7913F1CFAE}" dt="2020-06-04T21:25:57.370" v="1113"/>
        <pc:sldMkLst>
          <pc:docMk/>
          <pc:sldMk cId="282110866" sldId="451"/>
        </pc:sldMkLst>
        <pc:grpChg chg="add del">
          <ac:chgData name="pavlos protopapas" userId="74894_tp_dropbox" providerId="OAuth2" clId="{5881E131-956A-E043-B8DC-AA7913F1CFAE}" dt="2020-06-04T20:29:20.284" v="1008"/>
          <ac:grpSpMkLst>
            <pc:docMk/>
            <pc:sldMk cId="282110866" sldId="451"/>
            <ac:grpSpMk id="30" creationId="{D79DBE02-92C3-6440-BD7C-78DC0B682B18}"/>
          </ac:grpSpMkLst>
        </pc:grpChg>
        <pc:grpChg chg="add">
          <ac:chgData name="pavlos protopapas" userId="74894_tp_dropbox" providerId="OAuth2" clId="{5881E131-956A-E043-B8DC-AA7913F1CFAE}" dt="2020-06-04T20:29:20.284" v="1008"/>
          <ac:grpSpMkLst>
            <pc:docMk/>
            <pc:sldMk cId="282110866" sldId="451"/>
            <ac:grpSpMk id="38" creationId="{508F81F0-1FAD-8B43-AF4A-BD3E39B74774}"/>
          </ac:grpSpMkLst>
        </pc:grpChg>
        <pc:grpChg chg="add">
          <ac:chgData name="pavlos protopapas" userId="74894_tp_dropbox" providerId="OAuth2" clId="{5881E131-956A-E043-B8DC-AA7913F1CFAE}" dt="2020-06-04T20:29:20.284" v="1008"/>
          <ac:grpSpMkLst>
            <pc:docMk/>
            <pc:sldMk cId="282110866" sldId="451"/>
            <ac:grpSpMk id="39" creationId="{BB7358CA-FECF-5740-B49A-7A83D2506EEF}"/>
          </ac:grpSpMkLst>
        </pc:grpChg>
        <pc:grpChg chg="add">
          <ac:chgData name="pavlos protopapas" userId="74894_tp_dropbox" providerId="OAuth2" clId="{5881E131-956A-E043-B8DC-AA7913F1CFAE}" dt="2020-06-04T20:29:23.772" v="1012"/>
          <ac:grpSpMkLst>
            <pc:docMk/>
            <pc:sldMk cId="282110866" sldId="451"/>
            <ac:grpSpMk id="43" creationId="{A711E3F2-B9EE-3145-8EDD-7C2931B3978B}"/>
          </ac:grpSpMkLst>
        </pc:grp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7" creationId="{9D5B49E4-E1CE-3942-A6DA-738E9EF8A159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8" creationId="{76D5DBA0-E512-CD47-ABF4-10763EC4975B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9" creationId="{3D54721B-A2F9-3E44-9C1E-2689238B54A5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10" creationId="{3FC4FCD7-51FF-7642-9014-DE4204AC11F0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11" creationId="{5A1AF69E-D639-3848-B6BB-5FF7A45F4EC0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19" creationId="{CB8AAC00-4BE9-CA4A-AD06-58A3B16E6153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0" creationId="{44BA6D44-F6BD-C64A-BCA9-C8753C85D4EE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2" creationId="{23E08252-2EA4-AB4F-A4DC-A98E0657F90B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3" creationId="{5F81E081-0AD2-8F47-824F-6C6936E914AF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4" creationId="{6FCE772B-B30B-C646-97C2-506843A9ECBE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5" creationId="{56495E6A-16B2-B645-B207-43DE00FD2487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6" creationId="{F30E6338-5331-5A4E-B1EC-22D4DD1EDCAC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7" creationId="{5692A1F2-45C6-A246-802F-33157C22C6B0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8" creationId="{E18D2857-69CC-6A4F-B406-7AA4881906A6}"/>
          </ac:inkMkLst>
        </pc:inkChg>
        <pc:inkChg chg="add topLvl">
          <ac:chgData name="pavlos protopapas" userId="74894_tp_dropbox" providerId="OAuth2" clId="{5881E131-956A-E043-B8DC-AA7913F1CFAE}" dt="2020-06-04T20:29:20.284" v="1008"/>
          <ac:inkMkLst>
            <pc:docMk/>
            <pc:sldMk cId="282110866" sldId="451"/>
            <ac:inkMk id="29" creationId="{57F8E1E1-24F1-DC41-B833-47321FC74F62}"/>
          </ac:inkMkLst>
        </pc:inkChg>
        <pc:inkChg chg="add">
          <ac:chgData name="pavlos protopapas" userId="74894_tp_dropbox" providerId="OAuth2" clId="{5881E131-956A-E043-B8DC-AA7913F1CFAE}" dt="2020-06-04T20:29:16.488" v="1001"/>
          <ac:inkMkLst>
            <pc:docMk/>
            <pc:sldMk cId="282110866" sldId="451"/>
            <ac:inkMk id="31" creationId="{2A5A05A9-BA57-3140-AF84-B0C3F8B3A95B}"/>
          </ac:inkMkLst>
        </pc:inkChg>
        <pc:inkChg chg="add">
          <ac:chgData name="pavlos protopapas" userId="74894_tp_dropbox" providerId="OAuth2" clId="{5881E131-956A-E043-B8DC-AA7913F1CFAE}" dt="2020-06-04T20:29:16.990" v="1002"/>
          <ac:inkMkLst>
            <pc:docMk/>
            <pc:sldMk cId="282110866" sldId="451"/>
            <ac:inkMk id="32" creationId="{A4DF78B6-461B-6A42-9E84-19AFDD0EA6BE}"/>
          </ac:inkMkLst>
        </pc:inkChg>
        <pc:inkChg chg="add">
          <ac:chgData name="pavlos protopapas" userId="74894_tp_dropbox" providerId="OAuth2" clId="{5881E131-956A-E043-B8DC-AA7913F1CFAE}" dt="2020-06-04T20:29:17.381" v="1003"/>
          <ac:inkMkLst>
            <pc:docMk/>
            <pc:sldMk cId="282110866" sldId="451"/>
            <ac:inkMk id="33" creationId="{E34E0627-330C-C145-9BF2-A3C5BE39BECC}"/>
          </ac:inkMkLst>
        </pc:inkChg>
        <pc:inkChg chg="add">
          <ac:chgData name="pavlos protopapas" userId="74894_tp_dropbox" providerId="OAuth2" clId="{5881E131-956A-E043-B8DC-AA7913F1CFAE}" dt="2020-06-04T20:29:17.982" v="1004"/>
          <ac:inkMkLst>
            <pc:docMk/>
            <pc:sldMk cId="282110866" sldId="451"/>
            <ac:inkMk id="34" creationId="{9EAED9D8-94A8-5F4E-82FB-B91A1476B8D1}"/>
          </ac:inkMkLst>
        </pc:inkChg>
        <pc:inkChg chg="add">
          <ac:chgData name="pavlos protopapas" userId="74894_tp_dropbox" providerId="OAuth2" clId="{5881E131-956A-E043-B8DC-AA7913F1CFAE}" dt="2020-06-04T20:29:18.465" v="1005"/>
          <ac:inkMkLst>
            <pc:docMk/>
            <pc:sldMk cId="282110866" sldId="451"/>
            <ac:inkMk id="35" creationId="{F0C60D6B-0A53-E547-BFB4-860EC310A8D5}"/>
          </ac:inkMkLst>
        </pc:inkChg>
        <pc:inkChg chg="add">
          <ac:chgData name="pavlos protopapas" userId="74894_tp_dropbox" providerId="OAuth2" clId="{5881E131-956A-E043-B8DC-AA7913F1CFAE}" dt="2020-06-04T20:29:18.899" v="1006"/>
          <ac:inkMkLst>
            <pc:docMk/>
            <pc:sldMk cId="282110866" sldId="451"/>
            <ac:inkMk id="36" creationId="{8975B9DF-1BF6-164F-9093-766E7187A471}"/>
          </ac:inkMkLst>
        </pc:inkChg>
        <pc:inkChg chg="add">
          <ac:chgData name="pavlos protopapas" userId="74894_tp_dropbox" providerId="OAuth2" clId="{5881E131-956A-E043-B8DC-AA7913F1CFAE}" dt="2020-06-04T20:29:19.390" v="1007"/>
          <ac:inkMkLst>
            <pc:docMk/>
            <pc:sldMk cId="282110866" sldId="451"/>
            <ac:inkMk id="37" creationId="{AFEFDFD1-641C-2842-86A0-32962DC0DC7C}"/>
          </ac:inkMkLst>
        </pc:inkChg>
        <pc:inkChg chg="add">
          <ac:chgData name="pavlos protopapas" userId="74894_tp_dropbox" providerId="OAuth2" clId="{5881E131-956A-E043-B8DC-AA7913F1CFAE}" dt="2020-06-04T20:29:21.671" v="1009"/>
          <ac:inkMkLst>
            <pc:docMk/>
            <pc:sldMk cId="282110866" sldId="451"/>
            <ac:inkMk id="40" creationId="{E48ADF16-56E2-184B-9D8B-B2D9ABA294E6}"/>
          </ac:inkMkLst>
        </pc:inkChg>
        <pc:inkChg chg="add">
          <ac:chgData name="pavlos protopapas" userId="74894_tp_dropbox" providerId="OAuth2" clId="{5881E131-956A-E043-B8DC-AA7913F1CFAE}" dt="2020-06-04T20:29:22.445" v="1010"/>
          <ac:inkMkLst>
            <pc:docMk/>
            <pc:sldMk cId="282110866" sldId="451"/>
            <ac:inkMk id="41" creationId="{4FCB7D38-1CB9-FF4D-ACB0-1E67F5B7067A}"/>
          </ac:inkMkLst>
        </pc:inkChg>
        <pc:inkChg chg="add">
          <ac:chgData name="pavlos protopapas" userId="74894_tp_dropbox" providerId="OAuth2" clId="{5881E131-956A-E043-B8DC-AA7913F1CFAE}" dt="2020-06-04T20:29:22.779" v="1011"/>
          <ac:inkMkLst>
            <pc:docMk/>
            <pc:sldMk cId="282110866" sldId="451"/>
            <ac:inkMk id="42" creationId="{CC3FAE25-6BB9-5F49-AFC1-4361AA1CA1BD}"/>
          </ac:inkMkLst>
        </pc:inkChg>
        <pc:inkChg chg="add">
          <ac:chgData name="pavlos protopapas" userId="74894_tp_dropbox" providerId="OAuth2" clId="{5881E131-956A-E043-B8DC-AA7913F1CFAE}" dt="2020-06-04T21:25:57.370" v="1113"/>
          <ac:inkMkLst>
            <pc:docMk/>
            <pc:sldMk cId="282110866" sldId="451"/>
            <ac:inkMk id="44" creationId="{7EDD6AD6-D795-524E-9D7F-FAE4A46FA517}"/>
          </ac:inkMkLst>
        </pc:inkChg>
      </pc:sldChg>
      <pc:sldChg chg="addSp">
        <pc:chgData name="pavlos protopapas" userId="74894_tp_dropbox" providerId="OAuth2" clId="{5881E131-956A-E043-B8DC-AA7913F1CFAE}" dt="2020-06-04T21:27:24.394" v="1137"/>
        <pc:sldMkLst>
          <pc:docMk/>
          <pc:sldMk cId="2030280920" sldId="504"/>
        </pc:sldMkLst>
        <pc:grpChg chg="add">
          <ac:chgData name="pavlos protopapas" userId="74894_tp_dropbox" providerId="OAuth2" clId="{5881E131-956A-E043-B8DC-AA7913F1CFAE}" dt="2020-06-04T21:27:24.394" v="1137"/>
          <ac:grpSpMkLst>
            <pc:docMk/>
            <pc:sldMk cId="2030280920" sldId="504"/>
            <ac:grpSpMk id="12" creationId="{32A42254-A9D0-CD43-9A8E-14C2865F145F}"/>
          </ac:grpSpMkLst>
        </pc:grpChg>
        <pc:inkChg chg="add">
          <ac:chgData name="pavlos protopapas" userId="74894_tp_dropbox" providerId="OAuth2" clId="{5881E131-956A-E043-B8DC-AA7913F1CFAE}" dt="2020-06-04T21:27:20.561" v="1131"/>
          <ac:inkMkLst>
            <pc:docMk/>
            <pc:sldMk cId="2030280920" sldId="504"/>
            <ac:inkMk id="3" creationId="{95E6085D-E59D-384B-ABDB-B5D275730D58}"/>
          </ac:inkMkLst>
        </pc:inkChg>
        <pc:inkChg chg="add">
          <ac:chgData name="pavlos protopapas" userId="74894_tp_dropbox" providerId="OAuth2" clId="{5881E131-956A-E043-B8DC-AA7913F1CFAE}" dt="2020-06-04T21:27:21.006" v="1132"/>
          <ac:inkMkLst>
            <pc:docMk/>
            <pc:sldMk cId="2030280920" sldId="504"/>
            <ac:inkMk id="5" creationId="{9147642C-EFB1-8A47-997E-41196FA8849E}"/>
          </ac:inkMkLst>
        </pc:inkChg>
        <pc:inkChg chg="add">
          <ac:chgData name="pavlos protopapas" userId="74894_tp_dropbox" providerId="OAuth2" clId="{5881E131-956A-E043-B8DC-AA7913F1CFAE}" dt="2020-06-04T21:27:21.600" v="1133"/>
          <ac:inkMkLst>
            <pc:docMk/>
            <pc:sldMk cId="2030280920" sldId="504"/>
            <ac:inkMk id="6" creationId="{042A6109-5381-0048-B259-03E904F6E087}"/>
          </ac:inkMkLst>
        </pc:inkChg>
        <pc:inkChg chg="add">
          <ac:chgData name="pavlos protopapas" userId="74894_tp_dropbox" providerId="OAuth2" clId="{5881E131-956A-E043-B8DC-AA7913F1CFAE}" dt="2020-06-04T21:27:22.255" v="1134"/>
          <ac:inkMkLst>
            <pc:docMk/>
            <pc:sldMk cId="2030280920" sldId="504"/>
            <ac:inkMk id="8" creationId="{7FF53C31-4E7B-DD47-810F-23A1C7331AD5}"/>
          </ac:inkMkLst>
        </pc:inkChg>
        <pc:inkChg chg="add">
          <ac:chgData name="pavlos protopapas" userId="74894_tp_dropbox" providerId="OAuth2" clId="{5881E131-956A-E043-B8DC-AA7913F1CFAE}" dt="2020-06-04T21:27:22.736" v="1135"/>
          <ac:inkMkLst>
            <pc:docMk/>
            <pc:sldMk cId="2030280920" sldId="504"/>
            <ac:inkMk id="10" creationId="{40159BC7-9898-0A42-902A-D54753696DB8}"/>
          </ac:inkMkLst>
        </pc:inkChg>
        <pc:inkChg chg="add">
          <ac:chgData name="pavlos protopapas" userId="74894_tp_dropbox" providerId="OAuth2" clId="{5881E131-956A-E043-B8DC-AA7913F1CFAE}" dt="2020-06-04T21:27:23.619" v="1136"/>
          <ac:inkMkLst>
            <pc:docMk/>
            <pc:sldMk cId="2030280920" sldId="504"/>
            <ac:inkMk id="11" creationId="{B91EC039-FA8E-2049-81CA-9F0E98891A24}"/>
          </ac:inkMkLst>
        </pc:inkChg>
      </pc:sldChg>
      <pc:sldChg chg="addSp">
        <pc:chgData name="pavlos protopapas" userId="74894_tp_dropbox" providerId="OAuth2" clId="{5881E131-956A-E043-B8DC-AA7913F1CFAE}" dt="2020-06-04T21:27:31.806" v="1145"/>
        <pc:sldMkLst>
          <pc:docMk/>
          <pc:sldMk cId="1260359337" sldId="505"/>
        </pc:sldMkLst>
        <pc:grpChg chg="add">
          <ac:chgData name="pavlos protopapas" userId="74894_tp_dropbox" providerId="OAuth2" clId="{5881E131-956A-E043-B8DC-AA7913F1CFAE}" dt="2020-06-04T21:27:31.806" v="1145"/>
          <ac:grpSpMkLst>
            <pc:docMk/>
            <pc:sldMk cId="1260359337" sldId="505"/>
            <ac:grpSpMk id="13" creationId="{E865FF28-C943-2B42-98C4-C61C6FDCBF21}"/>
          </ac:grpSpMkLst>
        </pc:grpChg>
        <pc:inkChg chg="add">
          <ac:chgData name="pavlos protopapas" userId="74894_tp_dropbox" providerId="OAuth2" clId="{5881E131-956A-E043-B8DC-AA7913F1CFAE}" dt="2020-06-04T21:27:26.491" v="1138"/>
          <ac:inkMkLst>
            <pc:docMk/>
            <pc:sldMk cId="1260359337" sldId="505"/>
            <ac:inkMk id="3" creationId="{5B5F6B18-4081-FD4B-945C-F9CA149388AC}"/>
          </ac:inkMkLst>
        </pc:inkChg>
        <pc:inkChg chg="add">
          <ac:chgData name="pavlos protopapas" userId="74894_tp_dropbox" providerId="OAuth2" clId="{5881E131-956A-E043-B8DC-AA7913F1CFAE}" dt="2020-06-04T21:27:27.945" v="1139"/>
          <ac:inkMkLst>
            <pc:docMk/>
            <pc:sldMk cId="1260359337" sldId="505"/>
            <ac:inkMk id="5" creationId="{565FF7D4-8C91-F84F-96A7-B0E3EB63A34E}"/>
          </ac:inkMkLst>
        </pc:inkChg>
        <pc:inkChg chg="add">
          <ac:chgData name="pavlos protopapas" userId="74894_tp_dropbox" providerId="OAuth2" clId="{5881E131-956A-E043-B8DC-AA7913F1CFAE}" dt="2020-06-04T21:27:28.644" v="1140"/>
          <ac:inkMkLst>
            <pc:docMk/>
            <pc:sldMk cId="1260359337" sldId="505"/>
            <ac:inkMk id="6" creationId="{3478B572-A5BB-7C4B-9848-518874E071EC}"/>
          </ac:inkMkLst>
        </pc:inkChg>
        <pc:inkChg chg="add">
          <ac:chgData name="pavlos protopapas" userId="74894_tp_dropbox" providerId="OAuth2" clId="{5881E131-956A-E043-B8DC-AA7913F1CFAE}" dt="2020-06-04T21:27:28.993" v="1141"/>
          <ac:inkMkLst>
            <pc:docMk/>
            <pc:sldMk cId="1260359337" sldId="505"/>
            <ac:inkMk id="7" creationId="{B261FE4E-2B23-1846-9CB8-F656E235B65B}"/>
          </ac:inkMkLst>
        </pc:inkChg>
        <pc:inkChg chg="add">
          <ac:chgData name="pavlos protopapas" userId="74894_tp_dropbox" providerId="OAuth2" clId="{5881E131-956A-E043-B8DC-AA7913F1CFAE}" dt="2020-06-04T21:27:29.462" v="1142"/>
          <ac:inkMkLst>
            <pc:docMk/>
            <pc:sldMk cId="1260359337" sldId="505"/>
            <ac:inkMk id="9" creationId="{12948620-9DD8-3845-A5CE-8B5855C2AE24}"/>
          </ac:inkMkLst>
        </pc:inkChg>
        <pc:inkChg chg="add">
          <ac:chgData name="pavlos protopapas" userId="74894_tp_dropbox" providerId="OAuth2" clId="{5881E131-956A-E043-B8DC-AA7913F1CFAE}" dt="2020-06-04T21:27:30.184" v="1143"/>
          <ac:inkMkLst>
            <pc:docMk/>
            <pc:sldMk cId="1260359337" sldId="505"/>
            <ac:inkMk id="10" creationId="{2865ECEF-2C87-3A4E-AEA0-527BF3E1C89D}"/>
          </ac:inkMkLst>
        </pc:inkChg>
        <pc:inkChg chg="add">
          <ac:chgData name="pavlos protopapas" userId="74894_tp_dropbox" providerId="OAuth2" clId="{5881E131-956A-E043-B8DC-AA7913F1CFAE}" dt="2020-06-04T21:27:31.096" v="1144"/>
          <ac:inkMkLst>
            <pc:docMk/>
            <pc:sldMk cId="1260359337" sldId="505"/>
            <ac:inkMk id="11" creationId="{F5D59CC1-B27C-284C-ADF6-17460F40A771}"/>
          </ac:inkMkLst>
        </pc:inkChg>
      </pc:sldChg>
      <pc:sldChg chg="addSp">
        <pc:chgData name="pavlos protopapas" userId="74894_tp_dropbox" providerId="OAuth2" clId="{5881E131-956A-E043-B8DC-AA7913F1CFAE}" dt="2020-06-04T21:33:24.135" v="1499"/>
        <pc:sldMkLst>
          <pc:docMk/>
          <pc:sldMk cId="320052009" sldId="506"/>
        </pc:sldMkLst>
        <pc:grpChg chg="add">
          <ac:chgData name="pavlos protopapas" userId="74894_tp_dropbox" providerId="OAuth2" clId="{5881E131-956A-E043-B8DC-AA7913F1CFAE}" dt="2020-06-04T21:33:19.392" v="1496"/>
          <ac:grpSpMkLst>
            <pc:docMk/>
            <pc:sldMk cId="320052009" sldId="506"/>
            <ac:grpSpMk id="32" creationId="{8F8A8B45-BE85-7C42-A92B-65E1A0DA428A}"/>
          </ac:grpSpMkLst>
        </pc:grpChg>
        <pc:grpChg chg="add">
          <ac:chgData name="pavlos protopapas" userId="74894_tp_dropbox" providerId="OAuth2" clId="{5881E131-956A-E043-B8DC-AA7913F1CFAE}" dt="2020-06-04T21:33:19.392" v="1496"/>
          <ac:grpSpMkLst>
            <pc:docMk/>
            <pc:sldMk cId="320052009" sldId="506"/>
            <ac:grpSpMk id="33" creationId="{0E3B0894-F0CA-2F4E-89AD-72C9E52F253E}"/>
          </ac:grpSpMkLst>
        </pc:grpChg>
        <pc:grpChg chg="add">
          <ac:chgData name="pavlos protopapas" userId="74894_tp_dropbox" providerId="OAuth2" clId="{5881E131-956A-E043-B8DC-AA7913F1CFAE}" dt="2020-06-04T21:33:24.135" v="1499"/>
          <ac:grpSpMkLst>
            <pc:docMk/>
            <pc:sldMk cId="320052009" sldId="506"/>
            <ac:grpSpMk id="36" creationId="{86075803-210E-8D4F-A101-0F74C55DB53C}"/>
          </ac:grpSpMkLst>
        </pc:grpChg>
        <pc:inkChg chg="add">
          <ac:chgData name="pavlos protopapas" userId="74894_tp_dropbox" providerId="OAuth2" clId="{5881E131-956A-E043-B8DC-AA7913F1CFAE}" dt="2020-06-04T21:32:57.579" v="1470"/>
          <ac:inkMkLst>
            <pc:docMk/>
            <pc:sldMk cId="320052009" sldId="506"/>
            <ac:inkMk id="3" creationId="{DA71FE1C-1282-094E-B07C-13C4846FBFF5}"/>
          </ac:inkMkLst>
        </pc:inkChg>
        <pc:inkChg chg="add">
          <ac:chgData name="pavlos protopapas" userId="74894_tp_dropbox" providerId="OAuth2" clId="{5881E131-956A-E043-B8DC-AA7913F1CFAE}" dt="2020-06-04T21:32:59.344" v="1471"/>
          <ac:inkMkLst>
            <pc:docMk/>
            <pc:sldMk cId="320052009" sldId="506"/>
            <ac:inkMk id="5" creationId="{D356ABFE-92C3-C04C-B98F-4FA889E8290F}"/>
          </ac:inkMkLst>
        </pc:inkChg>
        <pc:inkChg chg="add">
          <ac:chgData name="pavlos protopapas" userId="74894_tp_dropbox" providerId="OAuth2" clId="{5881E131-956A-E043-B8DC-AA7913F1CFAE}" dt="2020-06-04T21:33:03.955" v="1472"/>
          <ac:inkMkLst>
            <pc:docMk/>
            <pc:sldMk cId="320052009" sldId="506"/>
            <ac:inkMk id="7" creationId="{791B4413-2EFA-3A4B-9A66-D8F96521A531}"/>
          </ac:inkMkLst>
        </pc:inkChg>
        <pc:inkChg chg="add">
          <ac:chgData name="pavlos protopapas" userId="74894_tp_dropbox" providerId="OAuth2" clId="{5881E131-956A-E043-B8DC-AA7913F1CFAE}" dt="2020-06-04T21:33:05.543" v="1473"/>
          <ac:inkMkLst>
            <pc:docMk/>
            <pc:sldMk cId="320052009" sldId="506"/>
            <ac:inkMk id="9" creationId="{62084D2C-F5B7-A647-B419-FDE891614199}"/>
          </ac:inkMkLst>
        </pc:inkChg>
        <pc:inkChg chg="add">
          <ac:chgData name="pavlos protopapas" userId="74894_tp_dropbox" providerId="OAuth2" clId="{5881E131-956A-E043-B8DC-AA7913F1CFAE}" dt="2020-06-04T21:33:06.326" v="1474"/>
          <ac:inkMkLst>
            <pc:docMk/>
            <pc:sldMk cId="320052009" sldId="506"/>
            <ac:inkMk id="10" creationId="{7C38960D-F9F2-CE40-BC6E-55BA73BEF60C}"/>
          </ac:inkMkLst>
        </pc:inkChg>
        <pc:inkChg chg="add">
          <ac:chgData name="pavlos protopapas" userId="74894_tp_dropbox" providerId="OAuth2" clId="{5881E131-956A-E043-B8DC-AA7913F1CFAE}" dt="2020-06-04T21:33:06.564" v="1475"/>
          <ac:inkMkLst>
            <pc:docMk/>
            <pc:sldMk cId="320052009" sldId="506"/>
            <ac:inkMk id="11" creationId="{BF624F97-4606-6946-980C-35112A18F8C9}"/>
          </ac:inkMkLst>
        </pc:inkChg>
        <pc:inkChg chg="add">
          <ac:chgData name="pavlos protopapas" userId="74894_tp_dropbox" providerId="OAuth2" clId="{5881E131-956A-E043-B8DC-AA7913F1CFAE}" dt="2020-06-04T21:33:06.715" v="1476"/>
          <ac:inkMkLst>
            <pc:docMk/>
            <pc:sldMk cId="320052009" sldId="506"/>
            <ac:inkMk id="12" creationId="{44F60A14-DE4C-C645-805D-7EF3855E0004}"/>
          </ac:inkMkLst>
        </pc:inkChg>
        <pc:inkChg chg="add">
          <ac:chgData name="pavlos protopapas" userId="74894_tp_dropbox" providerId="OAuth2" clId="{5881E131-956A-E043-B8DC-AA7913F1CFAE}" dt="2020-06-04T21:33:07.099" v="1477"/>
          <ac:inkMkLst>
            <pc:docMk/>
            <pc:sldMk cId="320052009" sldId="506"/>
            <ac:inkMk id="13" creationId="{FDC4C36D-3F99-B64D-AAA3-8D9CD524FD69}"/>
          </ac:inkMkLst>
        </pc:inkChg>
        <pc:inkChg chg="add">
          <ac:chgData name="pavlos protopapas" userId="74894_tp_dropbox" providerId="OAuth2" clId="{5881E131-956A-E043-B8DC-AA7913F1CFAE}" dt="2020-06-04T21:33:07.711" v="1478"/>
          <ac:inkMkLst>
            <pc:docMk/>
            <pc:sldMk cId="320052009" sldId="506"/>
            <ac:inkMk id="14" creationId="{C75014A6-9D48-C14D-8677-6429BC037126}"/>
          </ac:inkMkLst>
        </pc:inkChg>
        <pc:inkChg chg="add">
          <ac:chgData name="pavlos protopapas" userId="74894_tp_dropbox" providerId="OAuth2" clId="{5881E131-956A-E043-B8DC-AA7913F1CFAE}" dt="2020-06-04T21:33:10.024" v="1479"/>
          <ac:inkMkLst>
            <pc:docMk/>
            <pc:sldMk cId="320052009" sldId="506"/>
            <ac:inkMk id="15" creationId="{1ED3C5F4-84DD-DD49-909F-350AD61E780A}"/>
          </ac:inkMkLst>
        </pc:inkChg>
        <pc:inkChg chg="add">
          <ac:chgData name="pavlos protopapas" userId="74894_tp_dropbox" providerId="OAuth2" clId="{5881E131-956A-E043-B8DC-AA7913F1CFAE}" dt="2020-06-04T21:33:10.969" v="1480"/>
          <ac:inkMkLst>
            <pc:docMk/>
            <pc:sldMk cId="320052009" sldId="506"/>
            <ac:inkMk id="16" creationId="{D5B968D5-E484-104E-B981-62B27E134288}"/>
          </ac:inkMkLst>
        </pc:inkChg>
        <pc:inkChg chg="add">
          <ac:chgData name="pavlos protopapas" userId="74894_tp_dropbox" providerId="OAuth2" clId="{5881E131-956A-E043-B8DC-AA7913F1CFAE}" dt="2020-06-04T21:33:11.986" v="1481"/>
          <ac:inkMkLst>
            <pc:docMk/>
            <pc:sldMk cId="320052009" sldId="506"/>
            <ac:inkMk id="17" creationId="{C1ADDC4C-3BD0-2045-B14B-90F85D6809D1}"/>
          </ac:inkMkLst>
        </pc:inkChg>
        <pc:inkChg chg="add">
          <ac:chgData name="pavlos protopapas" userId="74894_tp_dropbox" providerId="OAuth2" clId="{5881E131-956A-E043-B8DC-AA7913F1CFAE}" dt="2020-06-04T21:33:12.399" v="1482"/>
          <ac:inkMkLst>
            <pc:docMk/>
            <pc:sldMk cId="320052009" sldId="506"/>
            <ac:inkMk id="18" creationId="{6A118A0F-7EEF-6143-B916-D0C6FB6AC102}"/>
          </ac:inkMkLst>
        </pc:inkChg>
        <pc:inkChg chg="add">
          <ac:chgData name="pavlos protopapas" userId="74894_tp_dropbox" providerId="OAuth2" clId="{5881E131-956A-E043-B8DC-AA7913F1CFAE}" dt="2020-06-04T21:33:13.153" v="1483"/>
          <ac:inkMkLst>
            <pc:docMk/>
            <pc:sldMk cId="320052009" sldId="506"/>
            <ac:inkMk id="19" creationId="{9CFA6EA4-5B98-CE40-B5B6-6065FBC5D70A}"/>
          </ac:inkMkLst>
        </pc:inkChg>
        <pc:inkChg chg="add">
          <ac:chgData name="pavlos protopapas" userId="74894_tp_dropbox" providerId="OAuth2" clId="{5881E131-956A-E043-B8DC-AA7913F1CFAE}" dt="2020-06-04T21:33:14" v="1484"/>
          <ac:inkMkLst>
            <pc:docMk/>
            <pc:sldMk cId="320052009" sldId="506"/>
            <ac:inkMk id="20" creationId="{1D48D53E-DCBF-8948-B1AE-AFCA3881A605}"/>
          </ac:inkMkLst>
        </pc:inkChg>
        <pc:inkChg chg="add">
          <ac:chgData name="pavlos protopapas" userId="74894_tp_dropbox" providerId="OAuth2" clId="{5881E131-956A-E043-B8DC-AA7913F1CFAE}" dt="2020-06-04T21:33:14.175" v="1485"/>
          <ac:inkMkLst>
            <pc:docMk/>
            <pc:sldMk cId="320052009" sldId="506"/>
            <ac:inkMk id="21" creationId="{166E2389-273A-924D-8CE9-D4E5ABD349CC}"/>
          </ac:inkMkLst>
        </pc:inkChg>
        <pc:inkChg chg="add">
          <ac:chgData name="pavlos protopapas" userId="74894_tp_dropbox" providerId="OAuth2" clId="{5881E131-956A-E043-B8DC-AA7913F1CFAE}" dt="2020-06-04T21:33:14.554" v="1486"/>
          <ac:inkMkLst>
            <pc:docMk/>
            <pc:sldMk cId="320052009" sldId="506"/>
            <ac:inkMk id="22" creationId="{9C1CDB8A-CCA8-DE41-98D5-DDF48BCE45CE}"/>
          </ac:inkMkLst>
        </pc:inkChg>
        <pc:inkChg chg="add">
          <ac:chgData name="pavlos protopapas" userId="74894_tp_dropbox" providerId="OAuth2" clId="{5881E131-956A-E043-B8DC-AA7913F1CFAE}" dt="2020-06-04T21:33:14.733" v="1487"/>
          <ac:inkMkLst>
            <pc:docMk/>
            <pc:sldMk cId="320052009" sldId="506"/>
            <ac:inkMk id="23" creationId="{91F6D9FE-9E0B-9C47-AD7F-14EB0B273A87}"/>
          </ac:inkMkLst>
        </pc:inkChg>
        <pc:inkChg chg="add">
          <ac:chgData name="pavlos protopapas" userId="74894_tp_dropbox" providerId="OAuth2" clId="{5881E131-956A-E043-B8DC-AA7913F1CFAE}" dt="2020-06-04T21:33:15.567" v="1488"/>
          <ac:inkMkLst>
            <pc:docMk/>
            <pc:sldMk cId="320052009" sldId="506"/>
            <ac:inkMk id="24" creationId="{40A2211D-A9AE-034A-98A0-BDB53A8BF87D}"/>
          </ac:inkMkLst>
        </pc:inkChg>
        <pc:inkChg chg="add">
          <ac:chgData name="pavlos protopapas" userId="74894_tp_dropbox" providerId="OAuth2" clId="{5881E131-956A-E043-B8DC-AA7913F1CFAE}" dt="2020-06-04T21:33:16.262" v="1489"/>
          <ac:inkMkLst>
            <pc:docMk/>
            <pc:sldMk cId="320052009" sldId="506"/>
            <ac:inkMk id="25" creationId="{7D9D6B8F-533E-3647-BE0C-06A697741C92}"/>
          </ac:inkMkLst>
        </pc:inkChg>
        <pc:inkChg chg="add">
          <ac:chgData name="pavlos protopapas" userId="74894_tp_dropbox" providerId="OAuth2" clId="{5881E131-956A-E043-B8DC-AA7913F1CFAE}" dt="2020-06-04T21:33:16.700" v="1490"/>
          <ac:inkMkLst>
            <pc:docMk/>
            <pc:sldMk cId="320052009" sldId="506"/>
            <ac:inkMk id="26" creationId="{E7DF774F-47BC-0646-AEE7-B8402224CC8E}"/>
          </ac:inkMkLst>
        </pc:inkChg>
        <pc:inkChg chg="add">
          <ac:chgData name="pavlos protopapas" userId="74894_tp_dropbox" providerId="OAuth2" clId="{5881E131-956A-E043-B8DC-AA7913F1CFAE}" dt="2020-06-04T21:33:16.875" v="1491"/>
          <ac:inkMkLst>
            <pc:docMk/>
            <pc:sldMk cId="320052009" sldId="506"/>
            <ac:inkMk id="27" creationId="{896B8417-034C-2140-9696-61F1E2D38FEB}"/>
          </ac:inkMkLst>
        </pc:inkChg>
        <pc:inkChg chg="add">
          <ac:chgData name="pavlos protopapas" userId="74894_tp_dropbox" providerId="OAuth2" clId="{5881E131-956A-E043-B8DC-AA7913F1CFAE}" dt="2020-06-04T21:33:17.454" v="1492"/>
          <ac:inkMkLst>
            <pc:docMk/>
            <pc:sldMk cId="320052009" sldId="506"/>
            <ac:inkMk id="28" creationId="{44764990-0DEB-724C-9C70-FC9481E5F335}"/>
          </ac:inkMkLst>
        </pc:inkChg>
        <pc:inkChg chg="add">
          <ac:chgData name="pavlos protopapas" userId="74894_tp_dropbox" providerId="OAuth2" clId="{5881E131-956A-E043-B8DC-AA7913F1CFAE}" dt="2020-06-04T21:33:17.998" v="1493"/>
          <ac:inkMkLst>
            <pc:docMk/>
            <pc:sldMk cId="320052009" sldId="506"/>
            <ac:inkMk id="29" creationId="{BF7B02B6-A627-254D-8FA4-E7B1BEE3AE44}"/>
          </ac:inkMkLst>
        </pc:inkChg>
        <pc:inkChg chg="add">
          <ac:chgData name="pavlos protopapas" userId="74894_tp_dropbox" providerId="OAuth2" clId="{5881E131-956A-E043-B8DC-AA7913F1CFAE}" dt="2020-06-04T21:33:18.194" v="1494"/>
          <ac:inkMkLst>
            <pc:docMk/>
            <pc:sldMk cId="320052009" sldId="506"/>
            <ac:inkMk id="30" creationId="{41F956F0-D59C-3345-96C7-35E002C7DEA0}"/>
          </ac:inkMkLst>
        </pc:inkChg>
        <pc:inkChg chg="add">
          <ac:chgData name="pavlos protopapas" userId="74894_tp_dropbox" providerId="OAuth2" clId="{5881E131-956A-E043-B8DC-AA7913F1CFAE}" dt="2020-06-04T21:33:18.385" v="1495"/>
          <ac:inkMkLst>
            <pc:docMk/>
            <pc:sldMk cId="320052009" sldId="506"/>
            <ac:inkMk id="31" creationId="{5CECF492-7E9E-E247-9FC3-9CF13F1616A8}"/>
          </ac:inkMkLst>
        </pc:inkChg>
        <pc:inkChg chg="add">
          <ac:chgData name="pavlos protopapas" userId="74894_tp_dropbox" providerId="OAuth2" clId="{5881E131-956A-E043-B8DC-AA7913F1CFAE}" dt="2020-06-04T21:33:23.025" v="1497"/>
          <ac:inkMkLst>
            <pc:docMk/>
            <pc:sldMk cId="320052009" sldId="506"/>
            <ac:inkMk id="34" creationId="{C727BE8C-DAE2-654A-AAFA-38810C707D3A}"/>
          </ac:inkMkLst>
        </pc:inkChg>
        <pc:inkChg chg="add">
          <ac:chgData name="pavlos protopapas" userId="74894_tp_dropbox" providerId="OAuth2" clId="{5881E131-956A-E043-B8DC-AA7913F1CFAE}" dt="2020-06-04T21:33:23.293" v="1498"/>
          <ac:inkMkLst>
            <pc:docMk/>
            <pc:sldMk cId="320052009" sldId="506"/>
            <ac:inkMk id="35" creationId="{2A925B65-C0E1-4D4A-A306-4ECDE7EAB933}"/>
          </ac:inkMkLst>
        </pc:inkChg>
      </pc:sldChg>
      <pc:sldChg chg="addSp">
        <pc:chgData name="pavlos protopapas" userId="74894_tp_dropbox" providerId="OAuth2" clId="{5881E131-956A-E043-B8DC-AA7913F1CFAE}" dt="2020-06-04T21:26:40.971" v="1130"/>
        <pc:sldMkLst>
          <pc:docMk/>
          <pc:sldMk cId="3973450950" sldId="507"/>
        </pc:sldMkLst>
        <pc:grpChg chg="add">
          <ac:chgData name="pavlos protopapas" userId="74894_tp_dropbox" providerId="OAuth2" clId="{5881E131-956A-E043-B8DC-AA7913F1CFAE}" dt="2020-06-04T21:26:40.971" v="1130"/>
          <ac:grpSpMkLst>
            <pc:docMk/>
            <pc:sldMk cId="3973450950" sldId="507"/>
            <ac:grpSpMk id="25" creationId="{2530DFA6-8232-E14E-8385-7474E378E8D0}"/>
          </ac:grpSpMkLst>
        </pc:grpChg>
        <pc:inkChg chg="add">
          <ac:chgData name="pavlos protopapas" userId="74894_tp_dropbox" providerId="OAuth2" clId="{5881E131-956A-E043-B8DC-AA7913F1CFAE}" dt="2020-06-04T21:25:45.074" v="1106"/>
          <ac:inkMkLst>
            <pc:docMk/>
            <pc:sldMk cId="3973450950" sldId="507"/>
            <ac:inkMk id="3" creationId="{DEF7D098-8469-8F4D-94DB-12A604BFDAD9}"/>
          </ac:inkMkLst>
        </pc:inkChg>
        <pc:inkChg chg="add">
          <ac:chgData name="pavlos protopapas" userId="74894_tp_dropbox" providerId="OAuth2" clId="{5881E131-956A-E043-B8DC-AA7913F1CFAE}" dt="2020-06-04T21:25:46.489" v="1107"/>
          <ac:inkMkLst>
            <pc:docMk/>
            <pc:sldMk cId="3973450950" sldId="507"/>
            <ac:inkMk id="9" creationId="{3A9F19B8-07DF-B149-987E-6B75817B7886}"/>
          </ac:inkMkLst>
        </pc:inkChg>
        <pc:inkChg chg="add">
          <ac:chgData name="pavlos protopapas" userId="74894_tp_dropbox" providerId="OAuth2" clId="{5881E131-956A-E043-B8DC-AA7913F1CFAE}" dt="2020-06-04T21:25:47.379" v="1108"/>
          <ac:inkMkLst>
            <pc:docMk/>
            <pc:sldMk cId="3973450950" sldId="507"/>
            <ac:inkMk id="10" creationId="{461592FE-CBB4-9F4E-B53E-F0D0BDA12E5A}"/>
          </ac:inkMkLst>
        </pc:inkChg>
        <pc:inkChg chg="add">
          <ac:chgData name="pavlos protopapas" userId="74894_tp_dropbox" providerId="OAuth2" clId="{5881E131-956A-E043-B8DC-AA7913F1CFAE}" dt="2020-06-04T21:26:33.660" v="1116"/>
          <ac:inkMkLst>
            <pc:docMk/>
            <pc:sldMk cId="3973450950" sldId="507"/>
            <ac:inkMk id="11" creationId="{D53FD967-F06C-144A-A7D0-25D5729AEA92}"/>
          </ac:inkMkLst>
        </pc:inkChg>
        <pc:inkChg chg="add">
          <ac:chgData name="pavlos protopapas" userId="74894_tp_dropbox" providerId="OAuth2" clId="{5881E131-956A-E043-B8DC-AA7913F1CFAE}" dt="2020-06-04T21:26:34.853" v="1117"/>
          <ac:inkMkLst>
            <pc:docMk/>
            <pc:sldMk cId="3973450950" sldId="507"/>
            <ac:inkMk id="12" creationId="{5E40FD6F-A4D2-DE45-94E8-CEBC5E69FC2E}"/>
          </ac:inkMkLst>
        </pc:inkChg>
        <pc:inkChg chg="add">
          <ac:chgData name="pavlos protopapas" userId="74894_tp_dropbox" providerId="OAuth2" clId="{5881E131-956A-E043-B8DC-AA7913F1CFAE}" dt="2020-06-04T21:26:35.174" v="1118"/>
          <ac:inkMkLst>
            <pc:docMk/>
            <pc:sldMk cId="3973450950" sldId="507"/>
            <ac:inkMk id="13" creationId="{BB660F31-1D5E-4243-881A-749317314713}"/>
          </ac:inkMkLst>
        </pc:inkChg>
        <pc:inkChg chg="add">
          <ac:chgData name="pavlos protopapas" userId="74894_tp_dropbox" providerId="OAuth2" clId="{5881E131-956A-E043-B8DC-AA7913F1CFAE}" dt="2020-06-04T21:26:35.978" v="1119"/>
          <ac:inkMkLst>
            <pc:docMk/>
            <pc:sldMk cId="3973450950" sldId="507"/>
            <ac:inkMk id="14" creationId="{83DFE4B9-FCE0-2F41-A120-843EB3154130}"/>
          </ac:inkMkLst>
        </pc:inkChg>
        <pc:inkChg chg="add">
          <ac:chgData name="pavlos protopapas" userId="74894_tp_dropbox" providerId="OAuth2" clId="{5881E131-956A-E043-B8DC-AA7913F1CFAE}" dt="2020-06-04T21:26:36.376" v="1120"/>
          <ac:inkMkLst>
            <pc:docMk/>
            <pc:sldMk cId="3973450950" sldId="507"/>
            <ac:inkMk id="15" creationId="{38F9D8D1-27F2-954E-9C26-F9B55BA7C10D}"/>
          </ac:inkMkLst>
        </pc:inkChg>
        <pc:inkChg chg="add">
          <ac:chgData name="pavlos protopapas" userId="74894_tp_dropbox" providerId="OAuth2" clId="{5881E131-956A-E043-B8DC-AA7913F1CFAE}" dt="2020-06-04T21:26:36.679" v="1121"/>
          <ac:inkMkLst>
            <pc:docMk/>
            <pc:sldMk cId="3973450950" sldId="507"/>
            <ac:inkMk id="16" creationId="{CC0714C8-7288-754D-A553-B06033094E59}"/>
          </ac:inkMkLst>
        </pc:inkChg>
        <pc:inkChg chg="add">
          <ac:chgData name="pavlos protopapas" userId="74894_tp_dropbox" providerId="OAuth2" clId="{5881E131-956A-E043-B8DC-AA7913F1CFAE}" dt="2020-06-04T21:26:36.991" v="1122"/>
          <ac:inkMkLst>
            <pc:docMk/>
            <pc:sldMk cId="3973450950" sldId="507"/>
            <ac:inkMk id="17" creationId="{21B37A8F-2807-374C-9A04-4003F06AA83B}"/>
          </ac:inkMkLst>
        </pc:inkChg>
        <pc:inkChg chg="add">
          <ac:chgData name="pavlos protopapas" userId="74894_tp_dropbox" providerId="OAuth2" clId="{5881E131-956A-E043-B8DC-AA7913F1CFAE}" dt="2020-06-04T21:26:37.434" v="1123"/>
          <ac:inkMkLst>
            <pc:docMk/>
            <pc:sldMk cId="3973450950" sldId="507"/>
            <ac:inkMk id="18" creationId="{3BF45A53-B485-2249-AFDB-3C300517CB21}"/>
          </ac:inkMkLst>
        </pc:inkChg>
        <pc:inkChg chg="add">
          <ac:chgData name="pavlos protopapas" userId="74894_tp_dropbox" providerId="OAuth2" clId="{5881E131-956A-E043-B8DC-AA7913F1CFAE}" dt="2020-06-04T21:26:37.813" v="1124"/>
          <ac:inkMkLst>
            <pc:docMk/>
            <pc:sldMk cId="3973450950" sldId="507"/>
            <ac:inkMk id="19" creationId="{9139D0E6-83A4-DF47-B8A4-001207E474D4}"/>
          </ac:inkMkLst>
        </pc:inkChg>
        <pc:inkChg chg="add">
          <ac:chgData name="pavlos protopapas" userId="74894_tp_dropbox" providerId="OAuth2" clId="{5881E131-956A-E043-B8DC-AA7913F1CFAE}" dt="2020-06-04T21:26:38.058" v="1125"/>
          <ac:inkMkLst>
            <pc:docMk/>
            <pc:sldMk cId="3973450950" sldId="507"/>
            <ac:inkMk id="20" creationId="{30EE3ACF-B07A-1E45-997B-7DB9E3EF9189}"/>
          </ac:inkMkLst>
        </pc:inkChg>
        <pc:inkChg chg="add">
          <ac:chgData name="pavlos protopapas" userId="74894_tp_dropbox" providerId="OAuth2" clId="{5881E131-956A-E043-B8DC-AA7913F1CFAE}" dt="2020-06-04T21:26:38.249" v="1126"/>
          <ac:inkMkLst>
            <pc:docMk/>
            <pc:sldMk cId="3973450950" sldId="507"/>
            <ac:inkMk id="21" creationId="{A5F69DE5-99D3-F944-8C47-7687342370AB}"/>
          </ac:inkMkLst>
        </pc:inkChg>
        <pc:inkChg chg="add">
          <ac:chgData name="pavlos protopapas" userId="74894_tp_dropbox" providerId="OAuth2" clId="{5881E131-956A-E043-B8DC-AA7913F1CFAE}" dt="2020-06-04T21:26:38.597" v="1127"/>
          <ac:inkMkLst>
            <pc:docMk/>
            <pc:sldMk cId="3973450950" sldId="507"/>
            <ac:inkMk id="22" creationId="{12FF57D0-E42E-994D-A26A-03D7B68E7CDF}"/>
          </ac:inkMkLst>
        </pc:inkChg>
        <pc:inkChg chg="add">
          <ac:chgData name="pavlos protopapas" userId="74894_tp_dropbox" providerId="OAuth2" clId="{5881E131-956A-E043-B8DC-AA7913F1CFAE}" dt="2020-06-04T21:26:38.884" v="1128"/>
          <ac:inkMkLst>
            <pc:docMk/>
            <pc:sldMk cId="3973450950" sldId="507"/>
            <ac:inkMk id="23" creationId="{6FF81001-2371-C347-A5F1-2064C804F947}"/>
          </ac:inkMkLst>
        </pc:inkChg>
        <pc:inkChg chg="add">
          <ac:chgData name="pavlos protopapas" userId="74894_tp_dropbox" providerId="OAuth2" clId="{5881E131-956A-E043-B8DC-AA7913F1CFAE}" dt="2020-06-04T21:26:40.232" v="1129"/>
          <ac:inkMkLst>
            <pc:docMk/>
            <pc:sldMk cId="3973450950" sldId="507"/>
            <ac:inkMk id="24" creationId="{F835AA64-3D11-D549-9F0D-4FEC27465629}"/>
          </ac:inkMkLst>
        </pc:inkChg>
      </pc:sldChg>
      <pc:sldChg chg="addSp">
        <pc:chgData name="pavlos protopapas" userId="74894_tp_dropbox" providerId="OAuth2" clId="{5881E131-956A-E043-B8DC-AA7913F1CFAE}" dt="2020-06-04T21:34:22.737" v="1566"/>
        <pc:sldMkLst>
          <pc:docMk/>
          <pc:sldMk cId="1701952989" sldId="515"/>
        </pc:sldMkLst>
        <pc:grpChg chg="add">
          <ac:chgData name="pavlos protopapas" userId="74894_tp_dropbox" providerId="OAuth2" clId="{5881E131-956A-E043-B8DC-AA7913F1CFAE}" dt="2020-06-04T21:34:07.067" v="1558"/>
          <ac:grpSpMkLst>
            <pc:docMk/>
            <pc:sldMk cId="1701952989" sldId="515"/>
            <ac:grpSpMk id="46" creationId="{448DA721-422A-EE41-A979-2B02C9B9B93F}"/>
          </ac:grpSpMkLst>
        </pc:grpChg>
        <pc:grpChg chg="add">
          <ac:chgData name="pavlos protopapas" userId="74894_tp_dropbox" providerId="OAuth2" clId="{5881E131-956A-E043-B8DC-AA7913F1CFAE}" dt="2020-06-04T21:34:18.331" v="1563"/>
          <ac:grpSpMkLst>
            <pc:docMk/>
            <pc:sldMk cId="1701952989" sldId="515"/>
            <ac:grpSpMk id="51" creationId="{CA25B7B7-84C9-7945-8AE1-C6783EEE9463}"/>
          </ac:grpSpMkLst>
        </pc:grpChg>
        <pc:grpChg chg="add">
          <ac:chgData name="pavlos protopapas" userId="74894_tp_dropbox" providerId="OAuth2" clId="{5881E131-956A-E043-B8DC-AA7913F1CFAE}" dt="2020-06-04T21:34:22.737" v="1566"/>
          <ac:grpSpMkLst>
            <pc:docMk/>
            <pc:sldMk cId="1701952989" sldId="515"/>
            <ac:grpSpMk id="54" creationId="{51359A1B-FC27-6445-BFA6-794F5ABA2C9B}"/>
          </ac:grpSpMkLst>
        </pc:grpChg>
        <pc:inkChg chg="add">
          <ac:chgData name="pavlos protopapas" userId="74894_tp_dropbox" providerId="OAuth2" clId="{5881E131-956A-E043-B8DC-AA7913F1CFAE}" dt="2020-06-04T21:33:53.792" v="1517"/>
          <ac:inkMkLst>
            <pc:docMk/>
            <pc:sldMk cId="1701952989" sldId="515"/>
            <ac:inkMk id="5" creationId="{C3863471-090A-0D4A-A629-A82253669769}"/>
          </ac:inkMkLst>
        </pc:inkChg>
        <pc:inkChg chg="add">
          <ac:chgData name="pavlos protopapas" userId="74894_tp_dropbox" providerId="OAuth2" clId="{5881E131-956A-E043-B8DC-AA7913F1CFAE}" dt="2020-06-04T21:33:53.983" v="1518"/>
          <ac:inkMkLst>
            <pc:docMk/>
            <pc:sldMk cId="1701952989" sldId="515"/>
            <ac:inkMk id="6" creationId="{ED017214-1792-2041-9696-8C66E04DA74A}"/>
          </ac:inkMkLst>
        </pc:inkChg>
        <pc:inkChg chg="add">
          <ac:chgData name="pavlos protopapas" userId="74894_tp_dropbox" providerId="OAuth2" clId="{5881E131-956A-E043-B8DC-AA7913F1CFAE}" dt="2020-06-04T21:33:54.161" v="1519"/>
          <ac:inkMkLst>
            <pc:docMk/>
            <pc:sldMk cId="1701952989" sldId="515"/>
            <ac:inkMk id="7" creationId="{52E0E3A3-72DE-8745-9CC1-1E3F50E85CA4}"/>
          </ac:inkMkLst>
        </pc:inkChg>
        <pc:inkChg chg="add">
          <ac:chgData name="pavlos protopapas" userId="74894_tp_dropbox" providerId="OAuth2" clId="{5881E131-956A-E043-B8DC-AA7913F1CFAE}" dt="2020-06-04T21:33:54.499" v="1520"/>
          <ac:inkMkLst>
            <pc:docMk/>
            <pc:sldMk cId="1701952989" sldId="515"/>
            <ac:inkMk id="8" creationId="{C9A1E067-8268-0A4E-B340-AFF483D3DF5B}"/>
          </ac:inkMkLst>
        </pc:inkChg>
        <pc:inkChg chg="add">
          <ac:chgData name="pavlos protopapas" userId="74894_tp_dropbox" providerId="OAuth2" clId="{5881E131-956A-E043-B8DC-AA7913F1CFAE}" dt="2020-06-04T21:33:54.653" v="1521"/>
          <ac:inkMkLst>
            <pc:docMk/>
            <pc:sldMk cId="1701952989" sldId="515"/>
            <ac:inkMk id="9" creationId="{0D24942C-2B0C-B34B-8E62-087F7281FC24}"/>
          </ac:inkMkLst>
        </pc:inkChg>
        <pc:inkChg chg="add">
          <ac:chgData name="pavlos protopapas" userId="74894_tp_dropbox" providerId="OAuth2" clId="{5881E131-956A-E043-B8DC-AA7913F1CFAE}" dt="2020-06-04T21:33:55.037" v="1522"/>
          <ac:inkMkLst>
            <pc:docMk/>
            <pc:sldMk cId="1701952989" sldId="515"/>
            <ac:inkMk id="10" creationId="{41C95F08-4B55-8A45-BACB-6583DD9F5B69}"/>
          </ac:inkMkLst>
        </pc:inkChg>
        <pc:inkChg chg="add">
          <ac:chgData name="pavlos protopapas" userId="74894_tp_dropbox" providerId="OAuth2" clId="{5881E131-956A-E043-B8DC-AA7913F1CFAE}" dt="2020-06-04T21:33:55.350" v="1523"/>
          <ac:inkMkLst>
            <pc:docMk/>
            <pc:sldMk cId="1701952989" sldId="515"/>
            <ac:inkMk id="11" creationId="{F413B3EE-C0FE-B14A-9E79-0BFB3AF9124A}"/>
          </ac:inkMkLst>
        </pc:inkChg>
        <pc:inkChg chg="add">
          <ac:chgData name="pavlos protopapas" userId="74894_tp_dropbox" providerId="OAuth2" clId="{5881E131-956A-E043-B8DC-AA7913F1CFAE}" dt="2020-06-04T21:33:55.608" v="1524"/>
          <ac:inkMkLst>
            <pc:docMk/>
            <pc:sldMk cId="1701952989" sldId="515"/>
            <ac:inkMk id="12" creationId="{6EA66E46-A944-8147-AD83-515375494A26}"/>
          </ac:inkMkLst>
        </pc:inkChg>
        <pc:inkChg chg="add">
          <ac:chgData name="pavlos protopapas" userId="74894_tp_dropbox" providerId="OAuth2" clId="{5881E131-956A-E043-B8DC-AA7913F1CFAE}" dt="2020-06-04T21:33:56.012" v="1525"/>
          <ac:inkMkLst>
            <pc:docMk/>
            <pc:sldMk cId="1701952989" sldId="515"/>
            <ac:inkMk id="13" creationId="{1223B05C-969D-F340-9AB7-DD0E98CE43E5}"/>
          </ac:inkMkLst>
        </pc:inkChg>
        <pc:inkChg chg="add">
          <ac:chgData name="pavlos protopapas" userId="74894_tp_dropbox" providerId="OAuth2" clId="{5881E131-956A-E043-B8DC-AA7913F1CFAE}" dt="2020-06-04T21:33:56.167" v="1526"/>
          <ac:inkMkLst>
            <pc:docMk/>
            <pc:sldMk cId="1701952989" sldId="515"/>
            <ac:inkMk id="14" creationId="{98ADB026-EAC5-3E4B-B8C7-C5ADC18CF810}"/>
          </ac:inkMkLst>
        </pc:inkChg>
        <pc:inkChg chg="add">
          <ac:chgData name="pavlos protopapas" userId="74894_tp_dropbox" providerId="OAuth2" clId="{5881E131-956A-E043-B8DC-AA7913F1CFAE}" dt="2020-06-04T21:33:56.504" v="1527"/>
          <ac:inkMkLst>
            <pc:docMk/>
            <pc:sldMk cId="1701952989" sldId="515"/>
            <ac:inkMk id="15" creationId="{3ED25D25-A78F-534B-B090-EEA39C20FE1C}"/>
          </ac:inkMkLst>
        </pc:inkChg>
        <pc:inkChg chg="add">
          <ac:chgData name="pavlos protopapas" userId="74894_tp_dropbox" providerId="OAuth2" clId="{5881E131-956A-E043-B8DC-AA7913F1CFAE}" dt="2020-06-04T21:33:57.888" v="1528"/>
          <ac:inkMkLst>
            <pc:docMk/>
            <pc:sldMk cId="1701952989" sldId="515"/>
            <ac:inkMk id="16" creationId="{9708A342-3BD4-024E-8104-E1339FD42DAA}"/>
          </ac:inkMkLst>
        </pc:inkChg>
        <pc:inkChg chg="add">
          <ac:chgData name="pavlos protopapas" userId="74894_tp_dropbox" providerId="OAuth2" clId="{5881E131-956A-E043-B8DC-AA7913F1CFAE}" dt="2020-06-04T21:33:58.252" v="1529"/>
          <ac:inkMkLst>
            <pc:docMk/>
            <pc:sldMk cId="1701952989" sldId="515"/>
            <ac:inkMk id="17" creationId="{F40D4990-E9D1-7C4E-87DB-0C6464172E76}"/>
          </ac:inkMkLst>
        </pc:inkChg>
        <pc:inkChg chg="add">
          <ac:chgData name="pavlos protopapas" userId="74894_tp_dropbox" providerId="OAuth2" clId="{5881E131-956A-E043-B8DC-AA7913F1CFAE}" dt="2020-06-04T21:33:58.464" v="1530"/>
          <ac:inkMkLst>
            <pc:docMk/>
            <pc:sldMk cId="1701952989" sldId="515"/>
            <ac:inkMk id="18" creationId="{E62F523B-F86F-FA44-B36D-4CFE04FFAF88}"/>
          </ac:inkMkLst>
        </pc:inkChg>
        <pc:inkChg chg="add">
          <ac:chgData name="pavlos protopapas" userId="74894_tp_dropbox" providerId="OAuth2" clId="{5881E131-956A-E043-B8DC-AA7913F1CFAE}" dt="2020-06-04T21:33:58.592" v="1531"/>
          <ac:inkMkLst>
            <pc:docMk/>
            <pc:sldMk cId="1701952989" sldId="515"/>
            <ac:inkMk id="19" creationId="{77BF84C4-746E-FC40-8E8F-35E4C5192091}"/>
          </ac:inkMkLst>
        </pc:inkChg>
        <pc:inkChg chg="add">
          <ac:chgData name="pavlos protopapas" userId="74894_tp_dropbox" providerId="OAuth2" clId="{5881E131-956A-E043-B8DC-AA7913F1CFAE}" dt="2020-06-04T21:33:58.914" v="1532"/>
          <ac:inkMkLst>
            <pc:docMk/>
            <pc:sldMk cId="1701952989" sldId="515"/>
            <ac:inkMk id="20" creationId="{E60B0B3D-8F3C-3347-93CE-140BC7595231}"/>
          </ac:inkMkLst>
        </pc:inkChg>
        <pc:inkChg chg="add">
          <ac:chgData name="pavlos protopapas" userId="74894_tp_dropbox" providerId="OAuth2" clId="{5881E131-956A-E043-B8DC-AA7913F1CFAE}" dt="2020-06-04T21:33:59.293" v="1533"/>
          <ac:inkMkLst>
            <pc:docMk/>
            <pc:sldMk cId="1701952989" sldId="515"/>
            <ac:inkMk id="21" creationId="{E43EA8DD-1DD0-7346-8C88-CF642161ED10}"/>
          </ac:inkMkLst>
        </pc:inkChg>
        <pc:inkChg chg="add">
          <ac:chgData name="pavlos protopapas" userId="74894_tp_dropbox" providerId="OAuth2" clId="{5881E131-956A-E043-B8DC-AA7913F1CFAE}" dt="2020-06-04T21:33:59.702" v="1534"/>
          <ac:inkMkLst>
            <pc:docMk/>
            <pc:sldMk cId="1701952989" sldId="515"/>
            <ac:inkMk id="22" creationId="{EC6B69A5-41DD-DF4A-BF21-468C7DAC4676}"/>
          </ac:inkMkLst>
        </pc:inkChg>
        <pc:inkChg chg="add">
          <ac:chgData name="pavlos protopapas" userId="74894_tp_dropbox" providerId="OAuth2" clId="{5881E131-956A-E043-B8DC-AA7913F1CFAE}" dt="2020-06-04T21:33:59.879" v="1535"/>
          <ac:inkMkLst>
            <pc:docMk/>
            <pc:sldMk cId="1701952989" sldId="515"/>
            <ac:inkMk id="23" creationId="{B0A491DF-0454-7846-B89A-DD617D846AEF}"/>
          </ac:inkMkLst>
        </pc:inkChg>
        <pc:inkChg chg="add">
          <ac:chgData name="pavlos protopapas" userId="74894_tp_dropbox" providerId="OAuth2" clId="{5881E131-956A-E043-B8DC-AA7913F1CFAE}" dt="2020-06-04T21:34:00.055" v="1536"/>
          <ac:inkMkLst>
            <pc:docMk/>
            <pc:sldMk cId="1701952989" sldId="515"/>
            <ac:inkMk id="24" creationId="{E95A6F4D-130F-A742-B3CB-47D6DBCC527D}"/>
          </ac:inkMkLst>
        </pc:inkChg>
        <pc:inkChg chg="add">
          <ac:chgData name="pavlos protopapas" userId="74894_tp_dropbox" providerId="OAuth2" clId="{5881E131-956A-E043-B8DC-AA7913F1CFAE}" dt="2020-06-04T21:34:00.435" v="1537"/>
          <ac:inkMkLst>
            <pc:docMk/>
            <pc:sldMk cId="1701952989" sldId="515"/>
            <ac:inkMk id="25" creationId="{E918E266-4278-F14E-8BF9-EA11FB0FAA2C}"/>
          </ac:inkMkLst>
        </pc:inkChg>
        <pc:inkChg chg="add">
          <ac:chgData name="pavlos protopapas" userId="74894_tp_dropbox" providerId="OAuth2" clId="{5881E131-956A-E043-B8DC-AA7913F1CFAE}" dt="2020-06-04T21:34:00.764" v="1538"/>
          <ac:inkMkLst>
            <pc:docMk/>
            <pc:sldMk cId="1701952989" sldId="515"/>
            <ac:inkMk id="26" creationId="{58598D07-490A-5F43-A0B0-2FA7231E0106}"/>
          </ac:inkMkLst>
        </pc:inkChg>
        <pc:inkChg chg="add">
          <ac:chgData name="pavlos protopapas" userId="74894_tp_dropbox" providerId="OAuth2" clId="{5881E131-956A-E043-B8DC-AA7913F1CFAE}" dt="2020-06-04T21:34:01.449" v="1539"/>
          <ac:inkMkLst>
            <pc:docMk/>
            <pc:sldMk cId="1701952989" sldId="515"/>
            <ac:inkMk id="27" creationId="{A01E6371-4C83-C14B-9AD0-249526F57869}"/>
          </ac:inkMkLst>
        </pc:inkChg>
        <pc:inkChg chg="add">
          <ac:chgData name="pavlos protopapas" userId="74894_tp_dropbox" providerId="OAuth2" clId="{5881E131-956A-E043-B8DC-AA7913F1CFAE}" dt="2020-06-04T21:34:01.823" v="1540"/>
          <ac:inkMkLst>
            <pc:docMk/>
            <pc:sldMk cId="1701952989" sldId="515"/>
            <ac:inkMk id="28" creationId="{76B388AE-7F67-AF41-BA57-DDE63731D7E0}"/>
          </ac:inkMkLst>
        </pc:inkChg>
        <pc:inkChg chg="add">
          <ac:chgData name="pavlos protopapas" userId="74894_tp_dropbox" providerId="OAuth2" clId="{5881E131-956A-E043-B8DC-AA7913F1CFAE}" dt="2020-06-04T21:34:02.170" v="1541"/>
          <ac:inkMkLst>
            <pc:docMk/>
            <pc:sldMk cId="1701952989" sldId="515"/>
            <ac:inkMk id="29" creationId="{4A072D78-AAA4-8447-9007-68CEC85A9EFF}"/>
          </ac:inkMkLst>
        </pc:inkChg>
        <pc:inkChg chg="add">
          <ac:chgData name="pavlos protopapas" userId="74894_tp_dropbox" providerId="OAuth2" clId="{5881E131-956A-E043-B8DC-AA7913F1CFAE}" dt="2020-06-04T21:34:02.381" v="1542"/>
          <ac:inkMkLst>
            <pc:docMk/>
            <pc:sldMk cId="1701952989" sldId="515"/>
            <ac:inkMk id="30" creationId="{5E46EACE-6ABA-EF46-B8E4-A81360DCB892}"/>
          </ac:inkMkLst>
        </pc:inkChg>
        <pc:inkChg chg="add">
          <ac:chgData name="pavlos protopapas" userId="74894_tp_dropbox" providerId="OAuth2" clId="{5881E131-956A-E043-B8DC-AA7913F1CFAE}" dt="2020-06-04T21:34:02.518" v="1543"/>
          <ac:inkMkLst>
            <pc:docMk/>
            <pc:sldMk cId="1701952989" sldId="515"/>
            <ac:inkMk id="31" creationId="{4BDD93D4-A722-AA46-8EFF-BBA555B742A3}"/>
          </ac:inkMkLst>
        </pc:inkChg>
        <pc:inkChg chg="add">
          <ac:chgData name="pavlos protopapas" userId="74894_tp_dropbox" providerId="OAuth2" clId="{5881E131-956A-E043-B8DC-AA7913F1CFAE}" dt="2020-06-04T21:34:02.948" v="1544"/>
          <ac:inkMkLst>
            <pc:docMk/>
            <pc:sldMk cId="1701952989" sldId="515"/>
            <ac:inkMk id="32" creationId="{C509C803-C605-6A48-9164-5F6648889692}"/>
          </ac:inkMkLst>
        </pc:inkChg>
        <pc:inkChg chg="add">
          <ac:chgData name="pavlos protopapas" userId="74894_tp_dropbox" providerId="OAuth2" clId="{5881E131-956A-E043-B8DC-AA7913F1CFAE}" dt="2020-06-04T21:34:03.324" v="1545"/>
          <ac:inkMkLst>
            <pc:docMk/>
            <pc:sldMk cId="1701952989" sldId="515"/>
            <ac:inkMk id="33" creationId="{A86BF6EE-B629-C142-879A-EB6F74C28DDE}"/>
          </ac:inkMkLst>
        </pc:inkChg>
        <pc:inkChg chg="add">
          <ac:chgData name="pavlos protopapas" userId="74894_tp_dropbox" providerId="OAuth2" clId="{5881E131-956A-E043-B8DC-AA7913F1CFAE}" dt="2020-06-04T21:34:03.537" v="1546"/>
          <ac:inkMkLst>
            <pc:docMk/>
            <pc:sldMk cId="1701952989" sldId="515"/>
            <ac:inkMk id="34" creationId="{1C9EF8B3-986A-354D-8CCD-58AAA533AB87}"/>
          </ac:inkMkLst>
        </pc:inkChg>
        <pc:inkChg chg="add">
          <ac:chgData name="pavlos protopapas" userId="74894_tp_dropbox" providerId="OAuth2" clId="{5881E131-956A-E043-B8DC-AA7913F1CFAE}" dt="2020-06-04T21:34:03.763" v="1547"/>
          <ac:inkMkLst>
            <pc:docMk/>
            <pc:sldMk cId="1701952989" sldId="515"/>
            <ac:inkMk id="35" creationId="{6186CD56-D1A2-3749-8912-BE915D10E6D2}"/>
          </ac:inkMkLst>
        </pc:inkChg>
        <pc:inkChg chg="add">
          <ac:chgData name="pavlos protopapas" userId="74894_tp_dropbox" providerId="OAuth2" clId="{5881E131-956A-E043-B8DC-AA7913F1CFAE}" dt="2020-06-04T21:34:04.006" v="1548"/>
          <ac:inkMkLst>
            <pc:docMk/>
            <pc:sldMk cId="1701952989" sldId="515"/>
            <ac:inkMk id="36" creationId="{3E4C77CA-172B-2E4D-AC0A-F4C9015ADAEA}"/>
          </ac:inkMkLst>
        </pc:inkChg>
        <pc:inkChg chg="add">
          <ac:chgData name="pavlos protopapas" userId="74894_tp_dropbox" providerId="OAuth2" clId="{5881E131-956A-E043-B8DC-AA7913F1CFAE}" dt="2020-06-04T21:34:04.147" v="1549"/>
          <ac:inkMkLst>
            <pc:docMk/>
            <pc:sldMk cId="1701952989" sldId="515"/>
            <ac:inkMk id="37" creationId="{C60AE942-E1BC-AD46-9AB7-DC7855F6F820}"/>
          </ac:inkMkLst>
        </pc:inkChg>
        <pc:inkChg chg="add">
          <ac:chgData name="pavlos protopapas" userId="74894_tp_dropbox" providerId="OAuth2" clId="{5881E131-956A-E043-B8DC-AA7913F1CFAE}" dt="2020-06-04T21:34:04.335" v="1550"/>
          <ac:inkMkLst>
            <pc:docMk/>
            <pc:sldMk cId="1701952989" sldId="515"/>
            <ac:inkMk id="38" creationId="{01B8F7FC-5ABE-F549-A4FB-1CB1008E24FC}"/>
          </ac:inkMkLst>
        </pc:inkChg>
        <pc:inkChg chg="add">
          <ac:chgData name="pavlos protopapas" userId="74894_tp_dropbox" providerId="OAuth2" clId="{5881E131-956A-E043-B8DC-AA7913F1CFAE}" dt="2020-06-04T21:34:04.503" v="1551"/>
          <ac:inkMkLst>
            <pc:docMk/>
            <pc:sldMk cId="1701952989" sldId="515"/>
            <ac:inkMk id="39" creationId="{DE1D3D40-E640-FB46-9178-4C9A73052895}"/>
          </ac:inkMkLst>
        </pc:inkChg>
        <pc:inkChg chg="add">
          <ac:chgData name="pavlos protopapas" userId="74894_tp_dropbox" providerId="OAuth2" clId="{5881E131-956A-E043-B8DC-AA7913F1CFAE}" dt="2020-06-04T21:34:04.797" v="1552"/>
          <ac:inkMkLst>
            <pc:docMk/>
            <pc:sldMk cId="1701952989" sldId="515"/>
            <ac:inkMk id="40" creationId="{123809E0-6775-BE44-A706-DB9C96269FB9}"/>
          </ac:inkMkLst>
        </pc:inkChg>
        <pc:inkChg chg="add">
          <ac:chgData name="pavlos protopapas" userId="74894_tp_dropbox" providerId="OAuth2" clId="{5881E131-956A-E043-B8DC-AA7913F1CFAE}" dt="2020-06-04T21:34:05.186" v="1553"/>
          <ac:inkMkLst>
            <pc:docMk/>
            <pc:sldMk cId="1701952989" sldId="515"/>
            <ac:inkMk id="41" creationId="{19B41938-92BE-2E45-8429-A477D6F06B5A}"/>
          </ac:inkMkLst>
        </pc:inkChg>
        <pc:inkChg chg="add">
          <ac:chgData name="pavlos protopapas" userId="74894_tp_dropbox" providerId="OAuth2" clId="{5881E131-956A-E043-B8DC-AA7913F1CFAE}" dt="2020-06-04T21:34:05.377" v="1554"/>
          <ac:inkMkLst>
            <pc:docMk/>
            <pc:sldMk cId="1701952989" sldId="515"/>
            <ac:inkMk id="42" creationId="{DEF4E498-4484-FC40-9A0B-DD2C86D6AC67}"/>
          </ac:inkMkLst>
        </pc:inkChg>
        <pc:inkChg chg="add">
          <ac:chgData name="pavlos protopapas" userId="74894_tp_dropbox" providerId="OAuth2" clId="{5881E131-956A-E043-B8DC-AA7913F1CFAE}" dt="2020-06-04T21:34:05.531" v="1555"/>
          <ac:inkMkLst>
            <pc:docMk/>
            <pc:sldMk cId="1701952989" sldId="515"/>
            <ac:inkMk id="43" creationId="{E9071F64-989F-2F40-9C54-BA5837656107}"/>
          </ac:inkMkLst>
        </pc:inkChg>
        <pc:inkChg chg="add">
          <ac:chgData name="pavlos protopapas" userId="74894_tp_dropbox" providerId="OAuth2" clId="{5881E131-956A-E043-B8DC-AA7913F1CFAE}" dt="2020-06-04T21:34:05.731" v="1556"/>
          <ac:inkMkLst>
            <pc:docMk/>
            <pc:sldMk cId="1701952989" sldId="515"/>
            <ac:inkMk id="44" creationId="{11D01EEC-D8D1-9D45-A7B0-2A3AC6EDB821}"/>
          </ac:inkMkLst>
        </pc:inkChg>
        <pc:inkChg chg="add">
          <ac:chgData name="pavlos protopapas" userId="74894_tp_dropbox" providerId="OAuth2" clId="{5881E131-956A-E043-B8DC-AA7913F1CFAE}" dt="2020-06-04T21:34:06.407" v="1557"/>
          <ac:inkMkLst>
            <pc:docMk/>
            <pc:sldMk cId="1701952989" sldId="515"/>
            <ac:inkMk id="45" creationId="{9D09ADFA-C973-324B-B4C2-A75783B83FCD}"/>
          </ac:inkMkLst>
        </pc:inkChg>
        <pc:inkChg chg="add">
          <ac:chgData name="pavlos protopapas" userId="74894_tp_dropbox" providerId="OAuth2" clId="{5881E131-956A-E043-B8DC-AA7913F1CFAE}" dt="2020-06-04T21:34:16.120" v="1559"/>
          <ac:inkMkLst>
            <pc:docMk/>
            <pc:sldMk cId="1701952989" sldId="515"/>
            <ac:inkMk id="47" creationId="{CD36D6C7-94A8-3A42-AA41-B69CD1AF117D}"/>
          </ac:inkMkLst>
        </pc:inkChg>
        <pc:inkChg chg="add">
          <ac:chgData name="pavlos protopapas" userId="74894_tp_dropbox" providerId="OAuth2" clId="{5881E131-956A-E043-B8DC-AA7913F1CFAE}" dt="2020-06-04T21:34:16.733" v="1560"/>
          <ac:inkMkLst>
            <pc:docMk/>
            <pc:sldMk cId="1701952989" sldId="515"/>
            <ac:inkMk id="48" creationId="{4C0DEA37-6C1D-2E4E-B1B0-03EE161D9C87}"/>
          </ac:inkMkLst>
        </pc:inkChg>
        <pc:inkChg chg="add">
          <ac:chgData name="pavlos protopapas" userId="74894_tp_dropbox" providerId="OAuth2" clId="{5881E131-956A-E043-B8DC-AA7913F1CFAE}" dt="2020-06-04T21:34:17.275" v="1561"/>
          <ac:inkMkLst>
            <pc:docMk/>
            <pc:sldMk cId="1701952989" sldId="515"/>
            <ac:inkMk id="49" creationId="{937E36BD-60FB-064F-BE81-572E79DA8C21}"/>
          </ac:inkMkLst>
        </pc:inkChg>
        <pc:inkChg chg="add">
          <ac:chgData name="pavlos protopapas" userId="74894_tp_dropbox" providerId="OAuth2" clId="{5881E131-956A-E043-B8DC-AA7913F1CFAE}" dt="2020-06-04T21:34:17.470" v="1562"/>
          <ac:inkMkLst>
            <pc:docMk/>
            <pc:sldMk cId="1701952989" sldId="515"/>
            <ac:inkMk id="50" creationId="{F502E073-F4B6-6C44-A703-2CB4BE84E407}"/>
          </ac:inkMkLst>
        </pc:inkChg>
        <pc:inkChg chg="add">
          <ac:chgData name="pavlos protopapas" userId="74894_tp_dropbox" providerId="OAuth2" clId="{5881E131-956A-E043-B8DC-AA7913F1CFAE}" dt="2020-06-04T21:34:21.663" v="1564"/>
          <ac:inkMkLst>
            <pc:docMk/>
            <pc:sldMk cId="1701952989" sldId="515"/>
            <ac:inkMk id="52" creationId="{ABC6D39F-D78E-3A45-B5E4-B492147F06F6}"/>
          </ac:inkMkLst>
        </pc:inkChg>
        <pc:inkChg chg="add">
          <ac:chgData name="pavlos protopapas" userId="74894_tp_dropbox" providerId="OAuth2" clId="{5881E131-956A-E043-B8DC-AA7913F1CFAE}" dt="2020-06-04T21:34:22.017" v="1565"/>
          <ac:inkMkLst>
            <pc:docMk/>
            <pc:sldMk cId="1701952989" sldId="515"/>
            <ac:inkMk id="53" creationId="{E022DA5B-1205-3742-8B4D-E35C62F658D4}"/>
          </ac:inkMkLst>
        </pc:inkChg>
      </pc:sldChg>
      <pc:sldChg chg="addSp delSp">
        <pc:chgData name="pavlos protopapas" userId="74894_tp_dropbox" providerId="OAuth2" clId="{5881E131-956A-E043-B8DC-AA7913F1CFAE}" dt="2020-06-04T21:35:14.207" v="1688"/>
        <pc:sldMkLst>
          <pc:docMk/>
          <pc:sldMk cId="282339199" sldId="516"/>
        </pc:sldMkLst>
        <pc:grpChg chg="add">
          <ac:chgData name="pavlos protopapas" userId="74894_tp_dropbox" providerId="OAuth2" clId="{5881E131-956A-E043-B8DC-AA7913F1CFAE}" dt="2020-06-04T21:34:28.589" v="1569"/>
          <ac:grpSpMkLst>
            <pc:docMk/>
            <pc:sldMk cId="282339199" sldId="516"/>
            <ac:grpSpMk id="7" creationId="{ED993AAD-4FBE-D441-A833-A3F50761E866}"/>
          </ac:grpSpMkLst>
        </pc:grpChg>
        <pc:grpChg chg="add">
          <ac:chgData name="pavlos protopapas" userId="74894_tp_dropbox" providerId="OAuth2" clId="{5881E131-956A-E043-B8DC-AA7913F1CFAE}" dt="2020-06-04T21:34:35.320" v="1587"/>
          <ac:grpSpMkLst>
            <pc:docMk/>
            <pc:sldMk cId="282339199" sldId="516"/>
            <ac:grpSpMk id="25" creationId="{BC100E56-C728-5A4C-A473-F0BAD181352A}"/>
          </ac:grpSpMkLst>
        </pc:grpChg>
        <pc:grpChg chg="add">
          <ac:chgData name="pavlos protopapas" userId="74894_tp_dropbox" providerId="OAuth2" clId="{5881E131-956A-E043-B8DC-AA7913F1CFAE}" dt="2020-06-04T21:34:35.320" v="1587"/>
          <ac:grpSpMkLst>
            <pc:docMk/>
            <pc:sldMk cId="282339199" sldId="516"/>
            <ac:grpSpMk id="26" creationId="{F16A29EB-2DC1-9D49-A449-5CEEBCC00165}"/>
          </ac:grpSpMkLst>
        </pc:grpChg>
        <pc:grpChg chg="add">
          <ac:chgData name="pavlos protopapas" userId="74894_tp_dropbox" providerId="OAuth2" clId="{5881E131-956A-E043-B8DC-AA7913F1CFAE}" dt="2020-06-04T21:34:47.147" v="1616"/>
          <ac:grpSpMkLst>
            <pc:docMk/>
            <pc:sldMk cId="282339199" sldId="516"/>
            <ac:grpSpMk id="55" creationId="{9FF923FD-7FA8-5C46-A7FA-95A060D1B1D1}"/>
          </ac:grpSpMkLst>
        </pc:grpChg>
        <pc:grpChg chg="add">
          <ac:chgData name="pavlos protopapas" userId="74894_tp_dropbox" providerId="OAuth2" clId="{5881E131-956A-E043-B8DC-AA7913F1CFAE}" dt="2020-06-04T21:34:47.147" v="1616"/>
          <ac:grpSpMkLst>
            <pc:docMk/>
            <pc:sldMk cId="282339199" sldId="516"/>
            <ac:grpSpMk id="56" creationId="{4AFB05E5-9D01-464C-92A1-EA97625AC525}"/>
          </ac:grpSpMkLst>
        </pc:grpChg>
        <pc:grpChg chg="add">
          <ac:chgData name="pavlos protopapas" userId="74894_tp_dropbox" providerId="OAuth2" clId="{5881E131-956A-E043-B8DC-AA7913F1CFAE}" dt="2020-06-04T21:34:47.147" v="1616"/>
          <ac:grpSpMkLst>
            <pc:docMk/>
            <pc:sldMk cId="282339199" sldId="516"/>
            <ac:grpSpMk id="57" creationId="{DB32AE65-4C3B-044D-A5D7-9C0ECDBFFF16}"/>
          </ac:grpSpMkLst>
        </pc:grpChg>
        <pc:grpChg chg="add">
          <ac:chgData name="pavlos protopapas" userId="74894_tp_dropbox" providerId="OAuth2" clId="{5881E131-956A-E043-B8DC-AA7913F1CFAE}" dt="2020-06-04T21:35:10.511" v="1682"/>
          <ac:grpSpMkLst>
            <pc:docMk/>
            <pc:sldMk cId="282339199" sldId="516"/>
            <ac:grpSpMk id="123" creationId="{E0A24B7A-3279-EC42-B4F7-C7D8E2A46659}"/>
          </ac:grpSpMkLst>
        </pc:grpChg>
        <pc:grpChg chg="add del">
          <ac:chgData name="pavlos protopapas" userId="74894_tp_dropbox" providerId="OAuth2" clId="{5881E131-956A-E043-B8DC-AA7913F1CFAE}" dt="2020-06-04T21:35:14.207" v="1688"/>
          <ac:grpSpMkLst>
            <pc:docMk/>
            <pc:sldMk cId="282339199" sldId="516"/>
            <ac:grpSpMk id="124" creationId="{8684C093-757B-894A-965D-A277774461D1}"/>
          </ac:grpSpMkLst>
        </pc:grpChg>
        <pc:grpChg chg="add">
          <ac:chgData name="pavlos protopapas" userId="74894_tp_dropbox" providerId="OAuth2" clId="{5881E131-956A-E043-B8DC-AA7913F1CFAE}" dt="2020-06-04T21:35:10.511" v="1682"/>
          <ac:grpSpMkLst>
            <pc:docMk/>
            <pc:sldMk cId="282339199" sldId="516"/>
            <ac:grpSpMk id="125" creationId="{A5B154A5-99A3-F74B-929D-D4319E2DB9FF}"/>
          </ac:grpSpMkLst>
        </pc:grpChg>
        <pc:grpChg chg="add">
          <ac:chgData name="pavlos protopapas" userId="74894_tp_dropbox" providerId="OAuth2" clId="{5881E131-956A-E043-B8DC-AA7913F1CFAE}" dt="2020-06-04T21:35:10.511" v="1682"/>
          <ac:grpSpMkLst>
            <pc:docMk/>
            <pc:sldMk cId="282339199" sldId="516"/>
            <ac:grpSpMk id="126" creationId="{083EE8A3-BAA9-8B48-97CF-AA0CEAB00ACE}"/>
          </ac:grpSpMkLst>
        </pc:grpChg>
        <pc:grpChg chg="add">
          <ac:chgData name="pavlos protopapas" userId="74894_tp_dropbox" providerId="OAuth2" clId="{5881E131-956A-E043-B8DC-AA7913F1CFAE}" dt="2020-06-04T21:35:10.511" v="1682"/>
          <ac:grpSpMkLst>
            <pc:docMk/>
            <pc:sldMk cId="282339199" sldId="516"/>
            <ac:grpSpMk id="127" creationId="{50A06438-8BEF-334F-A565-A1187183884D}"/>
          </ac:grpSpMkLst>
        </pc:grpChg>
        <pc:grpChg chg="add">
          <ac:chgData name="pavlos protopapas" userId="74894_tp_dropbox" providerId="OAuth2" clId="{5881E131-956A-E043-B8DC-AA7913F1CFAE}" dt="2020-06-04T21:35:14.207" v="1688"/>
          <ac:grpSpMkLst>
            <pc:docMk/>
            <pc:sldMk cId="282339199" sldId="516"/>
            <ac:grpSpMk id="133" creationId="{84D56BDD-4F07-2840-8E4D-A1D849D562E0}"/>
          </ac:grpSpMkLst>
        </pc:grpChg>
        <pc:inkChg chg="add">
          <ac:chgData name="pavlos protopapas" userId="74894_tp_dropbox" providerId="OAuth2" clId="{5881E131-956A-E043-B8DC-AA7913F1CFAE}" dt="2020-06-04T21:34:27.578" v="1567"/>
          <ac:inkMkLst>
            <pc:docMk/>
            <pc:sldMk cId="282339199" sldId="516"/>
            <ac:inkMk id="5" creationId="{A1FBE15C-F857-F640-88B5-4FECE10D0904}"/>
          </ac:inkMkLst>
        </pc:inkChg>
        <pc:inkChg chg="add">
          <ac:chgData name="pavlos protopapas" userId="74894_tp_dropbox" providerId="OAuth2" clId="{5881E131-956A-E043-B8DC-AA7913F1CFAE}" dt="2020-06-04T21:34:28.049" v="1568"/>
          <ac:inkMkLst>
            <pc:docMk/>
            <pc:sldMk cId="282339199" sldId="516"/>
            <ac:inkMk id="6" creationId="{3120AA4B-AC22-3641-B789-BD6F8B1DDF5B}"/>
          </ac:inkMkLst>
        </pc:inkChg>
        <pc:inkChg chg="add">
          <ac:chgData name="pavlos protopapas" userId="74894_tp_dropbox" providerId="OAuth2" clId="{5881E131-956A-E043-B8DC-AA7913F1CFAE}" dt="2020-06-04T21:34:29.145" v="1570"/>
          <ac:inkMkLst>
            <pc:docMk/>
            <pc:sldMk cId="282339199" sldId="516"/>
            <ac:inkMk id="8" creationId="{8DDEF7C4-D801-0748-B88B-243B630AB422}"/>
          </ac:inkMkLst>
        </pc:inkChg>
        <pc:inkChg chg="add">
          <ac:chgData name="pavlos protopapas" userId="74894_tp_dropbox" providerId="OAuth2" clId="{5881E131-956A-E043-B8DC-AA7913F1CFAE}" dt="2020-06-04T21:34:29.303" v="1571"/>
          <ac:inkMkLst>
            <pc:docMk/>
            <pc:sldMk cId="282339199" sldId="516"/>
            <ac:inkMk id="9" creationId="{064CCEFB-19A4-0440-82E8-F0752E5B0198}"/>
          </ac:inkMkLst>
        </pc:inkChg>
        <pc:inkChg chg="add">
          <ac:chgData name="pavlos protopapas" userId="74894_tp_dropbox" providerId="OAuth2" clId="{5881E131-956A-E043-B8DC-AA7913F1CFAE}" dt="2020-06-04T21:34:29.737" v="1572"/>
          <ac:inkMkLst>
            <pc:docMk/>
            <pc:sldMk cId="282339199" sldId="516"/>
            <ac:inkMk id="10" creationId="{4D12F5C7-CD5F-5343-ACBA-F6D72BD84765}"/>
          </ac:inkMkLst>
        </pc:inkChg>
        <pc:inkChg chg="add">
          <ac:chgData name="pavlos protopapas" userId="74894_tp_dropbox" providerId="OAuth2" clId="{5881E131-956A-E043-B8DC-AA7913F1CFAE}" dt="2020-06-04T21:34:30.164" v="1573"/>
          <ac:inkMkLst>
            <pc:docMk/>
            <pc:sldMk cId="282339199" sldId="516"/>
            <ac:inkMk id="11" creationId="{C7AAF814-3F5D-7540-AB9A-0163961C74C7}"/>
          </ac:inkMkLst>
        </pc:inkChg>
        <pc:inkChg chg="add">
          <ac:chgData name="pavlos protopapas" userId="74894_tp_dropbox" providerId="OAuth2" clId="{5881E131-956A-E043-B8DC-AA7913F1CFAE}" dt="2020-06-04T21:34:30.626" v="1574"/>
          <ac:inkMkLst>
            <pc:docMk/>
            <pc:sldMk cId="282339199" sldId="516"/>
            <ac:inkMk id="12" creationId="{32D063AD-E95A-AD48-9523-26D7B034C3DA}"/>
          </ac:inkMkLst>
        </pc:inkChg>
        <pc:inkChg chg="add">
          <ac:chgData name="pavlos protopapas" userId="74894_tp_dropbox" providerId="OAuth2" clId="{5881E131-956A-E043-B8DC-AA7913F1CFAE}" dt="2020-06-04T21:34:30.776" v="1575"/>
          <ac:inkMkLst>
            <pc:docMk/>
            <pc:sldMk cId="282339199" sldId="516"/>
            <ac:inkMk id="13" creationId="{1756E594-9BF0-424C-883E-691855DDBA62}"/>
          </ac:inkMkLst>
        </pc:inkChg>
        <pc:inkChg chg="add">
          <ac:chgData name="pavlos protopapas" userId="74894_tp_dropbox" providerId="OAuth2" clId="{5881E131-956A-E043-B8DC-AA7913F1CFAE}" dt="2020-06-04T21:34:30.973" v="1576"/>
          <ac:inkMkLst>
            <pc:docMk/>
            <pc:sldMk cId="282339199" sldId="516"/>
            <ac:inkMk id="14" creationId="{029ABAA1-7D8F-C24E-8982-0C7E686E5F95}"/>
          </ac:inkMkLst>
        </pc:inkChg>
        <pc:inkChg chg="add">
          <ac:chgData name="pavlos protopapas" userId="74894_tp_dropbox" providerId="OAuth2" clId="{5881E131-956A-E043-B8DC-AA7913F1CFAE}" dt="2020-06-04T21:34:31.167" v="1577"/>
          <ac:inkMkLst>
            <pc:docMk/>
            <pc:sldMk cId="282339199" sldId="516"/>
            <ac:inkMk id="15" creationId="{E3A1AB96-1CF3-BA46-A475-4A6D666C3C67}"/>
          </ac:inkMkLst>
        </pc:inkChg>
        <pc:inkChg chg="add">
          <ac:chgData name="pavlos protopapas" userId="74894_tp_dropbox" providerId="OAuth2" clId="{5881E131-956A-E043-B8DC-AA7913F1CFAE}" dt="2020-06-04T21:34:31.568" v="1578"/>
          <ac:inkMkLst>
            <pc:docMk/>
            <pc:sldMk cId="282339199" sldId="516"/>
            <ac:inkMk id="16" creationId="{41A08B1F-F90A-EB43-95AC-1E362679D9BA}"/>
          </ac:inkMkLst>
        </pc:inkChg>
        <pc:inkChg chg="add">
          <ac:chgData name="pavlos protopapas" userId="74894_tp_dropbox" providerId="OAuth2" clId="{5881E131-956A-E043-B8DC-AA7913F1CFAE}" dt="2020-06-04T21:34:31.748" v="1579"/>
          <ac:inkMkLst>
            <pc:docMk/>
            <pc:sldMk cId="282339199" sldId="516"/>
            <ac:inkMk id="17" creationId="{C965D54C-E42C-AE4E-9289-BCB4E59DFCFA}"/>
          </ac:inkMkLst>
        </pc:inkChg>
        <pc:inkChg chg="add">
          <ac:chgData name="pavlos protopapas" userId="74894_tp_dropbox" providerId="OAuth2" clId="{5881E131-956A-E043-B8DC-AA7913F1CFAE}" dt="2020-06-04T21:34:31.893" v="1580"/>
          <ac:inkMkLst>
            <pc:docMk/>
            <pc:sldMk cId="282339199" sldId="516"/>
            <ac:inkMk id="18" creationId="{EB72483D-12BB-9C45-B753-5BB7DB41F8E2}"/>
          </ac:inkMkLst>
        </pc:inkChg>
        <pc:inkChg chg="add">
          <ac:chgData name="pavlos protopapas" userId="74894_tp_dropbox" providerId="OAuth2" clId="{5881E131-956A-E043-B8DC-AA7913F1CFAE}" dt="2020-06-04T21:34:32.101" v="1581"/>
          <ac:inkMkLst>
            <pc:docMk/>
            <pc:sldMk cId="282339199" sldId="516"/>
            <ac:inkMk id="19" creationId="{4CBA8974-3B9F-7D4F-A352-CC0B3F2E3C26}"/>
          </ac:inkMkLst>
        </pc:inkChg>
        <pc:inkChg chg="add">
          <ac:chgData name="pavlos protopapas" userId="74894_tp_dropbox" providerId="OAuth2" clId="{5881E131-956A-E043-B8DC-AA7913F1CFAE}" dt="2020-06-04T21:34:32.298" v="1582"/>
          <ac:inkMkLst>
            <pc:docMk/>
            <pc:sldMk cId="282339199" sldId="516"/>
            <ac:inkMk id="20" creationId="{96A11A1B-B3CC-6945-8A46-41397DCD3721}"/>
          </ac:inkMkLst>
        </pc:inkChg>
        <pc:inkChg chg="add">
          <ac:chgData name="pavlos protopapas" userId="74894_tp_dropbox" providerId="OAuth2" clId="{5881E131-956A-E043-B8DC-AA7913F1CFAE}" dt="2020-06-04T21:34:32.482" v="1583"/>
          <ac:inkMkLst>
            <pc:docMk/>
            <pc:sldMk cId="282339199" sldId="516"/>
            <ac:inkMk id="21" creationId="{7B1F1054-3AD5-1443-9AF0-F7C6B5D9E131}"/>
          </ac:inkMkLst>
        </pc:inkChg>
        <pc:inkChg chg="add">
          <ac:chgData name="pavlos protopapas" userId="74894_tp_dropbox" providerId="OAuth2" clId="{5881E131-956A-E043-B8DC-AA7913F1CFAE}" dt="2020-06-04T21:34:32.844" v="1584"/>
          <ac:inkMkLst>
            <pc:docMk/>
            <pc:sldMk cId="282339199" sldId="516"/>
            <ac:inkMk id="22" creationId="{13B00B03-83AA-D347-BFC3-D79ABE52FEF7}"/>
          </ac:inkMkLst>
        </pc:inkChg>
        <pc:inkChg chg="add">
          <ac:chgData name="pavlos protopapas" userId="74894_tp_dropbox" providerId="OAuth2" clId="{5881E131-956A-E043-B8DC-AA7913F1CFAE}" dt="2020-06-04T21:34:33.152" v="1585"/>
          <ac:inkMkLst>
            <pc:docMk/>
            <pc:sldMk cId="282339199" sldId="516"/>
            <ac:inkMk id="23" creationId="{AEE757C0-9E68-CC4F-BC58-C35D9F2F1199}"/>
          </ac:inkMkLst>
        </pc:inkChg>
        <pc:inkChg chg="add">
          <ac:chgData name="pavlos protopapas" userId="74894_tp_dropbox" providerId="OAuth2" clId="{5881E131-956A-E043-B8DC-AA7913F1CFAE}" dt="2020-06-04T21:34:34.296" v="1586"/>
          <ac:inkMkLst>
            <pc:docMk/>
            <pc:sldMk cId="282339199" sldId="516"/>
            <ac:inkMk id="24" creationId="{45CED347-AE1D-4B4F-BE2B-25C8D1E075A1}"/>
          </ac:inkMkLst>
        </pc:inkChg>
        <pc:inkChg chg="add">
          <ac:chgData name="pavlos protopapas" userId="74894_tp_dropbox" providerId="OAuth2" clId="{5881E131-956A-E043-B8DC-AA7913F1CFAE}" dt="2020-06-04T21:34:36.188" v="1588"/>
          <ac:inkMkLst>
            <pc:docMk/>
            <pc:sldMk cId="282339199" sldId="516"/>
            <ac:inkMk id="27" creationId="{FB6E31AB-E09B-D44C-8D3A-E96EBED9CD8B}"/>
          </ac:inkMkLst>
        </pc:inkChg>
        <pc:inkChg chg="add">
          <ac:chgData name="pavlos protopapas" userId="74894_tp_dropbox" providerId="OAuth2" clId="{5881E131-956A-E043-B8DC-AA7913F1CFAE}" dt="2020-06-04T21:34:36.350" v="1589"/>
          <ac:inkMkLst>
            <pc:docMk/>
            <pc:sldMk cId="282339199" sldId="516"/>
            <ac:inkMk id="28" creationId="{1A92D2EF-585A-AF46-A1D9-F728606B1538}"/>
          </ac:inkMkLst>
        </pc:inkChg>
        <pc:inkChg chg="add">
          <ac:chgData name="pavlos protopapas" userId="74894_tp_dropbox" providerId="OAuth2" clId="{5881E131-956A-E043-B8DC-AA7913F1CFAE}" dt="2020-06-04T21:34:37.125" v="1590"/>
          <ac:inkMkLst>
            <pc:docMk/>
            <pc:sldMk cId="282339199" sldId="516"/>
            <ac:inkMk id="29" creationId="{678B9A1A-E896-EF48-93F5-B065E36D98E0}"/>
          </ac:inkMkLst>
        </pc:inkChg>
        <pc:inkChg chg="add">
          <ac:chgData name="pavlos protopapas" userId="74894_tp_dropbox" providerId="OAuth2" clId="{5881E131-956A-E043-B8DC-AA7913F1CFAE}" dt="2020-06-04T21:34:37.503" v="1591"/>
          <ac:inkMkLst>
            <pc:docMk/>
            <pc:sldMk cId="282339199" sldId="516"/>
            <ac:inkMk id="30" creationId="{8C73DA23-93CA-F744-BBFF-407D1B9BDAB9}"/>
          </ac:inkMkLst>
        </pc:inkChg>
        <pc:inkChg chg="add">
          <ac:chgData name="pavlos protopapas" userId="74894_tp_dropbox" providerId="OAuth2" clId="{5881E131-956A-E043-B8DC-AA7913F1CFAE}" dt="2020-06-04T21:34:37.958" v="1592"/>
          <ac:inkMkLst>
            <pc:docMk/>
            <pc:sldMk cId="282339199" sldId="516"/>
            <ac:inkMk id="31" creationId="{3ABB7E00-2478-8841-B970-5FA12BEF7452}"/>
          </ac:inkMkLst>
        </pc:inkChg>
        <pc:inkChg chg="add">
          <ac:chgData name="pavlos protopapas" userId="74894_tp_dropbox" providerId="OAuth2" clId="{5881E131-956A-E043-B8DC-AA7913F1CFAE}" dt="2020-06-04T21:34:38.346" v="1593"/>
          <ac:inkMkLst>
            <pc:docMk/>
            <pc:sldMk cId="282339199" sldId="516"/>
            <ac:inkMk id="32" creationId="{19AA35F1-2B0D-894E-82FE-1F6795450F6D}"/>
          </ac:inkMkLst>
        </pc:inkChg>
        <pc:inkChg chg="add">
          <ac:chgData name="pavlos protopapas" userId="74894_tp_dropbox" providerId="OAuth2" clId="{5881E131-956A-E043-B8DC-AA7913F1CFAE}" dt="2020-06-04T21:34:38.508" v="1594"/>
          <ac:inkMkLst>
            <pc:docMk/>
            <pc:sldMk cId="282339199" sldId="516"/>
            <ac:inkMk id="33" creationId="{25E8D623-34E8-9E45-81F9-6D1B94177C7A}"/>
          </ac:inkMkLst>
        </pc:inkChg>
        <pc:inkChg chg="add">
          <ac:chgData name="pavlos protopapas" userId="74894_tp_dropbox" providerId="OAuth2" clId="{5881E131-956A-E043-B8DC-AA7913F1CFAE}" dt="2020-06-04T21:34:38.800" v="1595"/>
          <ac:inkMkLst>
            <pc:docMk/>
            <pc:sldMk cId="282339199" sldId="516"/>
            <ac:inkMk id="34" creationId="{636340AC-AB13-2546-8784-7BFA9DE2EBDD}"/>
          </ac:inkMkLst>
        </pc:inkChg>
        <pc:inkChg chg="add">
          <ac:chgData name="pavlos protopapas" userId="74894_tp_dropbox" providerId="OAuth2" clId="{5881E131-956A-E043-B8DC-AA7913F1CFAE}" dt="2020-06-04T21:34:39.301" v="1596"/>
          <ac:inkMkLst>
            <pc:docMk/>
            <pc:sldMk cId="282339199" sldId="516"/>
            <ac:inkMk id="35" creationId="{44BB233A-7B70-ED4B-921F-92DE167C1242}"/>
          </ac:inkMkLst>
        </pc:inkChg>
        <pc:inkChg chg="add">
          <ac:chgData name="pavlos protopapas" userId="74894_tp_dropbox" providerId="OAuth2" clId="{5881E131-956A-E043-B8DC-AA7913F1CFAE}" dt="2020-06-04T21:34:39.671" v="1597"/>
          <ac:inkMkLst>
            <pc:docMk/>
            <pc:sldMk cId="282339199" sldId="516"/>
            <ac:inkMk id="36" creationId="{E93B50E3-B79F-E247-A960-ADA1D70C1266}"/>
          </ac:inkMkLst>
        </pc:inkChg>
        <pc:inkChg chg="add">
          <ac:chgData name="pavlos protopapas" userId="74894_tp_dropbox" providerId="OAuth2" clId="{5881E131-956A-E043-B8DC-AA7913F1CFAE}" dt="2020-06-04T21:34:39.861" v="1598"/>
          <ac:inkMkLst>
            <pc:docMk/>
            <pc:sldMk cId="282339199" sldId="516"/>
            <ac:inkMk id="37" creationId="{C1A037FB-E8A5-E94C-BFE6-19CA18068D8C}"/>
          </ac:inkMkLst>
        </pc:inkChg>
        <pc:inkChg chg="add">
          <ac:chgData name="pavlos protopapas" userId="74894_tp_dropbox" providerId="OAuth2" clId="{5881E131-956A-E043-B8DC-AA7913F1CFAE}" dt="2020-06-04T21:34:40.011" v="1599"/>
          <ac:inkMkLst>
            <pc:docMk/>
            <pc:sldMk cId="282339199" sldId="516"/>
            <ac:inkMk id="38" creationId="{5D54C9F3-94D2-FB43-A9BD-F0DD85EAB3E6}"/>
          </ac:inkMkLst>
        </pc:inkChg>
        <pc:inkChg chg="add">
          <ac:chgData name="pavlos protopapas" userId="74894_tp_dropbox" providerId="OAuth2" clId="{5881E131-956A-E043-B8DC-AA7913F1CFAE}" dt="2020-06-04T21:34:40.209" v="1600"/>
          <ac:inkMkLst>
            <pc:docMk/>
            <pc:sldMk cId="282339199" sldId="516"/>
            <ac:inkMk id="39" creationId="{2DCC49CC-24C7-244F-BED7-A2CBE3CF2924}"/>
          </ac:inkMkLst>
        </pc:inkChg>
        <pc:inkChg chg="add">
          <ac:chgData name="pavlos protopapas" userId="74894_tp_dropbox" providerId="OAuth2" clId="{5881E131-956A-E043-B8DC-AA7913F1CFAE}" dt="2020-06-04T21:34:40.370" v="1601"/>
          <ac:inkMkLst>
            <pc:docMk/>
            <pc:sldMk cId="282339199" sldId="516"/>
            <ac:inkMk id="40" creationId="{619F206E-3A3B-A644-90A3-69D0EDC36AC1}"/>
          </ac:inkMkLst>
        </pc:inkChg>
        <pc:inkChg chg="add">
          <ac:chgData name="pavlos protopapas" userId="74894_tp_dropbox" providerId="OAuth2" clId="{5881E131-956A-E043-B8DC-AA7913F1CFAE}" dt="2020-06-04T21:34:41.392" v="1602"/>
          <ac:inkMkLst>
            <pc:docMk/>
            <pc:sldMk cId="282339199" sldId="516"/>
            <ac:inkMk id="41" creationId="{6587D03D-3512-074C-9B11-3D1B0374328F}"/>
          </ac:inkMkLst>
        </pc:inkChg>
        <pc:inkChg chg="add">
          <ac:chgData name="pavlos protopapas" userId="74894_tp_dropbox" providerId="OAuth2" clId="{5881E131-956A-E043-B8DC-AA7913F1CFAE}" dt="2020-06-04T21:34:41.583" v="1603"/>
          <ac:inkMkLst>
            <pc:docMk/>
            <pc:sldMk cId="282339199" sldId="516"/>
            <ac:inkMk id="42" creationId="{AA668B1D-8E29-7148-ACAB-7103DD9CBAF0}"/>
          </ac:inkMkLst>
        </pc:inkChg>
        <pc:inkChg chg="add">
          <ac:chgData name="pavlos protopapas" userId="74894_tp_dropbox" providerId="OAuth2" clId="{5881E131-956A-E043-B8DC-AA7913F1CFAE}" dt="2020-06-04T21:34:41.754" v="1604"/>
          <ac:inkMkLst>
            <pc:docMk/>
            <pc:sldMk cId="282339199" sldId="516"/>
            <ac:inkMk id="43" creationId="{7035A119-5ED1-BE4B-85D9-B8D60D9B439C}"/>
          </ac:inkMkLst>
        </pc:inkChg>
        <pc:inkChg chg="add">
          <ac:chgData name="pavlos protopapas" userId="74894_tp_dropbox" providerId="OAuth2" clId="{5881E131-956A-E043-B8DC-AA7913F1CFAE}" dt="2020-06-04T21:34:41.942" v="1605"/>
          <ac:inkMkLst>
            <pc:docMk/>
            <pc:sldMk cId="282339199" sldId="516"/>
            <ac:inkMk id="44" creationId="{3C446612-A135-9B4D-AB3F-68184B0B014E}"/>
          </ac:inkMkLst>
        </pc:inkChg>
        <pc:inkChg chg="add">
          <ac:chgData name="pavlos protopapas" userId="74894_tp_dropbox" providerId="OAuth2" clId="{5881E131-956A-E043-B8DC-AA7913F1CFAE}" dt="2020-06-04T21:34:42.610" v="1606"/>
          <ac:inkMkLst>
            <pc:docMk/>
            <pc:sldMk cId="282339199" sldId="516"/>
            <ac:inkMk id="45" creationId="{C737A7A6-A3D8-6846-BC52-BFF00896427F}"/>
          </ac:inkMkLst>
        </pc:inkChg>
        <pc:inkChg chg="add">
          <ac:chgData name="pavlos protopapas" userId="74894_tp_dropbox" providerId="OAuth2" clId="{5881E131-956A-E043-B8DC-AA7913F1CFAE}" dt="2020-06-04T21:34:43.496" v="1607"/>
          <ac:inkMkLst>
            <pc:docMk/>
            <pc:sldMk cId="282339199" sldId="516"/>
            <ac:inkMk id="46" creationId="{B269F64C-A216-F64A-8A29-BA0895E01D61}"/>
          </ac:inkMkLst>
        </pc:inkChg>
        <pc:inkChg chg="add">
          <ac:chgData name="pavlos protopapas" userId="74894_tp_dropbox" providerId="OAuth2" clId="{5881E131-956A-E043-B8DC-AA7913F1CFAE}" dt="2020-06-04T21:34:44.338" v="1608"/>
          <ac:inkMkLst>
            <pc:docMk/>
            <pc:sldMk cId="282339199" sldId="516"/>
            <ac:inkMk id="47" creationId="{1BD2CD98-B0DE-984F-8C4C-0BE9B32B3462}"/>
          </ac:inkMkLst>
        </pc:inkChg>
        <pc:inkChg chg="add">
          <ac:chgData name="pavlos protopapas" userId="74894_tp_dropbox" providerId="OAuth2" clId="{5881E131-956A-E043-B8DC-AA7913F1CFAE}" dt="2020-06-04T21:34:44.504" v="1609"/>
          <ac:inkMkLst>
            <pc:docMk/>
            <pc:sldMk cId="282339199" sldId="516"/>
            <ac:inkMk id="48" creationId="{79BDB82C-164B-CB4A-9B25-D8285C09FCD0}"/>
          </ac:inkMkLst>
        </pc:inkChg>
        <pc:inkChg chg="add">
          <ac:chgData name="pavlos protopapas" userId="74894_tp_dropbox" providerId="OAuth2" clId="{5881E131-956A-E043-B8DC-AA7913F1CFAE}" dt="2020-06-04T21:34:44.676" v="1610"/>
          <ac:inkMkLst>
            <pc:docMk/>
            <pc:sldMk cId="282339199" sldId="516"/>
            <ac:inkMk id="49" creationId="{2C027154-C85F-2643-9490-A05DCFB6DDDF}"/>
          </ac:inkMkLst>
        </pc:inkChg>
        <pc:inkChg chg="add">
          <ac:chgData name="pavlos protopapas" userId="74894_tp_dropbox" providerId="OAuth2" clId="{5881E131-956A-E043-B8DC-AA7913F1CFAE}" dt="2020-06-04T21:34:45.055" v="1611"/>
          <ac:inkMkLst>
            <pc:docMk/>
            <pc:sldMk cId="282339199" sldId="516"/>
            <ac:inkMk id="50" creationId="{FBA7E4E8-1728-FA48-8AAF-187DC55AE9DF}"/>
          </ac:inkMkLst>
        </pc:inkChg>
        <pc:inkChg chg="add">
          <ac:chgData name="pavlos protopapas" userId="74894_tp_dropbox" providerId="OAuth2" clId="{5881E131-956A-E043-B8DC-AA7913F1CFAE}" dt="2020-06-04T21:34:45.351" v="1612"/>
          <ac:inkMkLst>
            <pc:docMk/>
            <pc:sldMk cId="282339199" sldId="516"/>
            <ac:inkMk id="51" creationId="{5AE26661-FF9D-EE46-BC0C-D6E005B1D065}"/>
          </ac:inkMkLst>
        </pc:inkChg>
        <pc:inkChg chg="add">
          <ac:chgData name="pavlos protopapas" userId="74894_tp_dropbox" providerId="OAuth2" clId="{5881E131-956A-E043-B8DC-AA7913F1CFAE}" dt="2020-06-04T21:34:45.797" v="1613"/>
          <ac:inkMkLst>
            <pc:docMk/>
            <pc:sldMk cId="282339199" sldId="516"/>
            <ac:inkMk id="52" creationId="{DA9878F9-E6BD-2749-B523-05BE6B51CD1D}"/>
          </ac:inkMkLst>
        </pc:inkChg>
        <pc:inkChg chg="add">
          <ac:chgData name="pavlos protopapas" userId="74894_tp_dropbox" providerId="OAuth2" clId="{5881E131-956A-E043-B8DC-AA7913F1CFAE}" dt="2020-06-04T21:34:46.198" v="1614"/>
          <ac:inkMkLst>
            <pc:docMk/>
            <pc:sldMk cId="282339199" sldId="516"/>
            <ac:inkMk id="53" creationId="{23F1E865-ED9E-C248-8230-E465A461C2E1}"/>
          </ac:inkMkLst>
        </pc:inkChg>
        <pc:inkChg chg="add">
          <ac:chgData name="pavlos protopapas" userId="74894_tp_dropbox" providerId="OAuth2" clId="{5881E131-956A-E043-B8DC-AA7913F1CFAE}" dt="2020-06-04T21:34:46.369" v="1615"/>
          <ac:inkMkLst>
            <pc:docMk/>
            <pc:sldMk cId="282339199" sldId="516"/>
            <ac:inkMk id="54" creationId="{3187A6FD-2120-504B-9D24-F319039BB0C4}"/>
          </ac:inkMkLst>
        </pc:inkChg>
        <pc:inkChg chg="add">
          <ac:chgData name="pavlos protopapas" userId="74894_tp_dropbox" providerId="OAuth2" clId="{5881E131-956A-E043-B8DC-AA7913F1CFAE}" dt="2020-06-04T21:34:48.457" v="1617"/>
          <ac:inkMkLst>
            <pc:docMk/>
            <pc:sldMk cId="282339199" sldId="516"/>
            <ac:inkMk id="58" creationId="{D7AB267F-9FA4-094E-B2E6-63A00D5F0532}"/>
          </ac:inkMkLst>
        </pc:inkChg>
        <pc:inkChg chg="add">
          <ac:chgData name="pavlos protopapas" userId="74894_tp_dropbox" providerId="OAuth2" clId="{5881E131-956A-E043-B8DC-AA7913F1CFAE}" dt="2020-06-04T21:34:49.008" v="1618"/>
          <ac:inkMkLst>
            <pc:docMk/>
            <pc:sldMk cId="282339199" sldId="516"/>
            <ac:inkMk id="59" creationId="{1DA6F65A-DFA3-2E4F-A7C5-5AB18AB39055}"/>
          </ac:inkMkLst>
        </pc:inkChg>
        <pc:inkChg chg="add">
          <ac:chgData name="pavlos protopapas" userId="74894_tp_dropbox" providerId="OAuth2" clId="{5881E131-956A-E043-B8DC-AA7913F1CFAE}" dt="2020-06-04T21:34:49.246" v="1619"/>
          <ac:inkMkLst>
            <pc:docMk/>
            <pc:sldMk cId="282339199" sldId="516"/>
            <ac:inkMk id="60" creationId="{0C669058-2C4C-814D-B057-5960D0B0F00D}"/>
          </ac:inkMkLst>
        </pc:inkChg>
        <pc:inkChg chg="add">
          <ac:chgData name="pavlos protopapas" userId="74894_tp_dropbox" providerId="OAuth2" clId="{5881E131-956A-E043-B8DC-AA7913F1CFAE}" dt="2020-06-04T21:34:49.449" v="1620"/>
          <ac:inkMkLst>
            <pc:docMk/>
            <pc:sldMk cId="282339199" sldId="516"/>
            <ac:inkMk id="61" creationId="{A33701A2-2A93-AA47-B62E-07570097A501}"/>
          </ac:inkMkLst>
        </pc:inkChg>
        <pc:inkChg chg="add">
          <ac:chgData name="pavlos protopapas" userId="74894_tp_dropbox" providerId="OAuth2" clId="{5881E131-956A-E043-B8DC-AA7913F1CFAE}" dt="2020-06-04T21:34:49.817" v="1621"/>
          <ac:inkMkLst>
            <pc:docMk/>
            <pc:sldMk cId="282339199" sldId="516"/>
            <ac:inkMk id="62" creationId="{9D1A78E8-6F2A-BA4E-A584-5CD83F8149FD}"/>
          </ac:inkMkLst>
        </pc:inkChg>
        <pc:inkChg chg="add">
          <ac:chgData name="pavlos protopapas" userId="74894_tp_dropbox" providerId="OAuth2" clId="{5881E131-956A-E043-B8DC-AA7913F1CFAE}" dt="2020-06-04T21:34:50.242" v="1622"/>
          <ac:inkMkLst>
            <pc:docMk/>
            <pc:sldMk cId="282339199" sldId="516"/>
            <ac:inkMk id="63" creationId="{B15386A6-734F-2F4F-BDBB-F531B000ACE7}"/>
          </ac:inkMkLst>
        </pc:inkChg>
        <pc:inkChg chg="add">
          <ac:chgData name="pavlos protopapas" userId="74894_tp_dropbox" providerId="OAuth2" clId="{5881E131-956A-E043-B8DC-AA7913F1CFAE}" dt="2020-06-04T21:34:50.455" v="1623"/>
          <ac:inkMkLst>
            <pc:docMk/>
            <pc:sldMk cId="282339199" sldId="516"/>
            <ac:inkMk id="64" creationId="{CA40E65B-7F12-454B-B2A0-0F6238854485}"/>
          </ac:inkMkLst>
        </pc:inkChg>
        <pc:inkChg chg="add">
          <ac:chgData name="pavlos protopapas" userId="74894_tp_dropbox" providerId="OAuth2" clId="{5881E131-956A-E043-B8DC-AA7913F1CFAE}" dt="2020-06-04T21:34:50.667" v="1624"/>
          <ac:inkMkLst>
            <pc:docMk/>
            <pc:sldMk cId="282339199" sldId="516"/>
            <ac:inkMk id="65" creationId="{D5CF2044-CAC7-D84E-89F1-ECB47B8D6CA6}"/>
          </ac:inkMkLst>
        </pc:inkChg>
        <pc:inkChg chg="add">
          <ac:chgData name="pavlos protopapas" userId="74894_tp_dropbox" providerId="OAuth2" clId="{5881E131-956A-E043-B8DC-AA7913F1CFAE}" dt="2020-06-04T21:34:51.121" v="1625"/>
          <ac:inkMkLst>
            <pc:docMk/>
            <pc:sldMk cId="282339199" sldId="516"/>
            <ac:inkMk id="66" creationId="{2E6F6D42-4A07-6E42-AD8F-28428E01697C}"/>
          </ac:inkMkLst>
        </pc:inkChg>
        <pc:inkChg chg="add">
          <ac:chgData name="pavlos protopapas" userId="74894_tp_dropbox" providerId="OAuth2" clId="{5881E131-956A-E043-B8DC-AA7913F1CFAE}" dt="2020-06-04T21:34:51.279" v="1626"/>
          <ac:inkMkLst>
            <pc:docMk/>
            <pc:sldMk cId="282339199" sldId="516"/>
            <ac:inkMk id="67" creationId="{78FB32AF-56B9-A84F-9F3E-50FC019C5CEA}"/>
          </ac:inkMkLst>
        </pc:inkChg>
        <pc:inkChg chg="add">
          <ac:chgData name="pavlos protopapas" userId="74894_tp_dropbox" providerId="OAuth2" clId="{5881E131-956A-E043-B8DC-AA7913F1CFAE}" dt="2020-06-04T21:34:51.635" v="1627"/>
          <ac:inkMkLst>
            <pc:docMk/>
            <pc:sldMk cId="282339199" sldId="516"/>
            <ac:inkMk id="68" creationId="{8BBAA126-5961-2E45-83F8-9C6C43C661FE}"/>
          </ac:inkMkLst>
        </pc:inkChg>
        <pc:inkChg chg="add">
          <ac:chgData name="pavlos protopapas" userId="74894_tp_dropbox" providerId="OAuth2" clId="{5881E131-956A-E043-B8DC-AA7913F1CFAE}" dt="2020-06-04T21:34:51.822" v="1628"/>
          <ac:inkMkLst>
            <pc:docMk/>
            <pc:sldMk cId="282339199" sldId="516"/>
            <ac:inkMk id="69" creationId="{8293780D-35E1-B645-9E1E-C1069EC2B088}"/>
          </ac:inkMkLst>
        </pc:inkChg>
        <pc:inkChg chg="add">
          <ac:chgData name="pavlos protopapas" userId="74894_tp_dropbox" providerId="OAuth2" clId="{5881E131-956A-E043-B8DC-AA7913F1CFAE}" dt="2020-06-04T21:34:51.987" v="1629"/>
          <ac:inkMkLst>
            <pc:docMk/>
            <pc:sldMk cId="282339199" sldId="516"/>
            <ac:inkMk id="70" creationId="{4D23521F-1968-D043-A21D-15274AF83CEA}"/>
          </ac:inkMkLst>
        </pc:inkChg>
        <pc:inkChg chg="add">
          <ac:chgData name="pavlos protopapas" userId="74894_tp_dropbox" providerId="OAuth2" clId="{5881E131-956A-E043-B8DC-AA7913F1CFAE}" dt="2020-06-04T21:34:52.200" v="1630"/>
          <ac:inkMkLst>
            <pc:docMk/>
            <pc:sldMk cId="282339199" sldId="516"/>
            <ac:inkMk id="71" creationId="{DF85800F-0775-624E-825A-0E07703408F8}"/>
          </ac:inkMkLst>
        </pc:inkChg>
        <pc:inkChg chg="add">
          <ac:chgData name="pavlos protopapas" userId="74894_tp_dropbox" providerId="OAuth2" clId="{5881E131-956A-E043-B8DC-AA7913F1CFAE}" dt="2020-06-04T21:34:52.409" v="1631"/>
          <ac:inkMkLst>
            <pc:docMk/>
            <pc:sldMk cId="282339199" sldId="516"/>
            <ac:inkMk id="72" creationId="{98754CC2-6B8F-4A4D-A7BF-CD654CD2A341}"/>
          </ac:inkMkLst>
        </pc:inkChg>
        <pc:inkChg chg="add">
          <ac:chgData name="pavlos protopapas" userId="74894_tp_dropbox" providerId="OAuth2" clId="{5881E131-956A-E043-B8DC-AA7913F1CFAE}" dt="2020-06-04T21:34:52.583" v="1632"/>
          <ac:inkMkLst>
            <pc:docMk/>
            <pc:sldMk cId="282339199" sldId="516"/>
            <ac:inkMk id="73" creationId="{72DA3696-B165-674D-AC72-1C0A96BA5D4B}"/>
          </ac:inkMkLst>
        </pc:inkChg>
        <pc:inkChg chg="add">
          <ac:chgData name="pavlos protopapas" userId="74894_tp_dropbox" providerId="OAuth2" clId="{5881E131-956A-E043-B8DC-AA7913F1CFAE}" dt="2020-06-04T21:34:53.034" v="1633"/>
          <ac:inkMkLst>
            <pc:docMk/>
            <pc:sldMk cId="282339199" sldId="516"/>
            <ac:inkMk id="74" creationId="{AE457EAD-0822-1F41-AE43-3AC4E53D404A}"/>
          </ac:inkMkLst>
        </pc:inkChg>
        <pc:inkChg chg="add">
          <ac:chgData name="pavlos protopapas" userId="74894_tp_dropbox" providerId="OAuth2" clId="{5881E131-956A-E043-B8DC-AA7913F1CFAE}" dt="2020-06-04T21:34:53.326" v="1634"/>
          <ac:inkMkLst>
            <pc:docMk/>
            <pc:sldMk cId="282339199" sldId="516"/>
            <ac:inkMk id="75" creationId="{38EEF26D-0F0B-5B40-BC90-6B760692C1EC}"/>
          </ac:inkMkLst>
        </pc:inkChg>
        <pc:inkChg chg="add">
          <ac:chgData name="pavlos protopapas" userId="74894_tp_dropbox" providerId="OAuth2" clId="{5881E131-956A-E043-B8DC-AA7913F1CFAE}" dt="2020-06-04T21:34:53.651" v="1635"/>
          <ac:inkMkLst>
            <pc:docMk/>
            <pc:sldMk cId="282339199" sldId="516"/>
            <ac:inkMk id="76" creationId="{B11BFAF0-942E-5C40-9638-5AB47E18314F}"/>
          </ac:inkMkLst>
        </pc:inkChg>
        <pc:inkChg chg="add">
          <ac:chgData name="pavlos protopapas" userId="74894_tp_dropbox" providerId="OAuth2" clId="{5881E131-956A-E043-B8DC-AA7913F1CFAE}" dt="2020-06-04T21:34:53.843" v="1636"/>
          <ac:inkMkLst>
            <pc:docMk/>
            <pc:sldMk cId="282339199" sldId="516"/>
            <ac:inkMk id="77" creationId="{ABAAE54D-8A0D-E749-AB1C-47E00201E5E1}"/>
          </ac:inkMkLst>
        </pc:inkChg>
        <pc:inkChg chg="add">
          <ac:chgData name="pavlos protopapas" userId="74894_tp_dropbox" providerId="OAuth2" clId="{5881E131-956A-E043-B8DC-AA7913F1CFAE}" dt="2020-06-04T21:34:54.035" v="1637"/>
          <ac:inkMkLst>
            <pc:docMk/>
            <pc:sldMk cId="282339199" sldId="516"/>
            <ac:inkMk id="78" creationId="{8D07FC67-BABA-2543-AAE0-40D3233A909C}"/>
          </ac:inkMkLst>
        </pc:inkChg>
        <pc:inkChg chg="add">
          <ac:chgData name="pavlos protopapas" userId="74894_tp_dropbox" providerId="OAuth2" clId="{5881E131-956A-E043-B8DC-AA7913F1CFAE}" dt="2020-06-04T21:34:54.226" v="1638"/>
          <ac:inkMkLst>
            <pc:docMk/>
            <pc:sldMk cId="282339199" sldId="516"/>
            <ac:inkMk id="79" creationId="{7CE7A75A-EFE8-FE4A-85BB-655F195F66EA}"/>
          </ac:inkMkLst>
        </pc:inkChg>
        <pc:inkChg chg="add">
          <ac:chgData name="pavlos protopapas" userId="74894_tp_dropbox" providerId="OAuth2" clId="{5881E131-956A-E043-B8DC-AA7913F1CFAE}" dt="2020-06-04T21:34:54.585" v="1639"/>
          <ac:inkMkLst>
            <pc:docMk/>
            <pc:sldMk cId="282339199" sldId="516"/>
            <ac:inkMk id="80" creationId="{87276C14-99A5-1B46-ABF9-03373C6D86B9}"/>
          </ac:inkMkLst>
        </pc:inkChg>
        <pc:inkChg chg="add">
          <ac:chgData name="pavlos protopapas" userId="74894_tp_dropbox" providerId="OAuth2" clId="{5881E131-956A-E043-B8DC-AA7913F1CFAE}" dt="2020-06-04T21:34:55.018" v="1640"/>
          <ac:inkMkLst>
            <pc:docMk/>
            <pc:sldMk cId="282339199" sldId="516"/>
            <ac:inkMk id="81" creationId="{C8EE8FC0-7B0B-EB4F-BE12-71AC71D24A48}"/>
          </ac:inkMkLst>
        </pc:inkChg>
        <pc:inkChg chg="add">
          <ac:chgData name="pavlos protopapas" userId="74894_tp_dropbox" providerId="OAuth2" clId="{5881E131-956A-E043-B8DC-AA7913F1CFAE}" dt="2020-06-04T21:34:55.164" v="1641"/>
          <ac:inkMkLst>
            <pc:docMk/>
            <pc:sldMk cId="282339199" sldId="516"/>
            <ac:inkMk id="82" creationId="{2391F103-E614-5B4E-922E-855C85D8C6BC}"/>
          </ac:inkMkLst>
        </pc:inkChg>
        <pc:inkChg chg="add">
          <ac:chgData name="pavlos protopapas" userId="74894_tp_dropbox" providerId="OAuth2" clId="{5881E131-956A-E043-B8DC-AA7913F1CFAE}" dt="2020-06-04T21:34:55.524" v="1642"/>
          <ac:inkMkLst>
            <pc:docMk/>
            <pc:sldMk cId="282339199" sldId="516"/>
            <ac:inkMk id="83" creationId="{FE17577F-FB90-344A-949A-AAFC3725A914}"/>
          </ac:inkMkLst>
        </pc:inkChg>
        <pc:inkChg chg="add">
          <ac:chgData name="pavlos protopapas" userId="74894_tp_dropbox" providerId="OAuth2" clId="{5881E131-956A-E043-B8DC-AA7913F1CFAE}" dt="2020-06-04T21:34:56.277" v="1643"/>
          <ac:inkMkLst>
            <pc:docMk/>
            <pc:sldMk cId="282339199" sldId="516"/>
            <ac:inkMk id="84" creationId="{BCAF092A-4ADE-F548-9F6D-AB1903A55FFD}"/>
          </ac:inkMkLst>
        </pc:inkChg>
        <pc:inkChg chg="add">
          <ac:chgData name="pavlos protopapas" userId="74894_tp_dropbox" providerId="OAuth2" clId="{5881E131-956A-E043-B8DC-AA7913F1CFAE}" dt="2020-06-04T21:34:56.522" v="1644"/>
          <ac:inkMkLst>
            <pc:docMk/>
            <pc:sldMk cId="282339199" sldId="516"/>
            <ac:inkMk id="85" creationId="{5E36E159-0DC7-9B4F-A7D4-29CC9B4EF5F7}"/>
          </ac:inkMkLst>
        </pc:inkChg>
        <pc:inkChg chg="add">
          <ac:chgData name="pavlos protopapas" userId="74894_tp_dropbox" providerId="OAuth2" clId="{5881E131-956A-E043-B8DC-AA7913F1CFAE}" dt="2020-06-04T21:34:56.944" v="1645"/>
          <ac:inkMkLst>
            <pc:docMk/>
            <pc:sldMk cId="282339199" sldId="516"/>
            <ac:inkMk id="86" creationId="{62B068FE-A062-7D40-BF79-2ABF65F4D7C5}"/>
          </ac:inkMkLst>
        </pc:inkChg>
        <pc:inkChg chg="add">
          <ac:chgData name="pavlos protopapas" userId="74894_tp_dropbox" providerId="OAuth2" clId="{5881E131-956A-E043-B8DC-AA7913F1CFAE}" dt="2020-06-04T21:34:57.134" v="1646"/>
          <ac:inkMkLst>
            <pc:docMk/>
            <pc:sldMk cId="282339199" sldId="516"/>
            <ac:inkMk id="87" creationId="{06DE354E-6DFA-8B4E-8580-C2F007A01F60}"/>
          </ac:inkMkLst>
        </pc:inkChg>
        <pc:inkChg chg="add">
          <ac:chgData name="pavlos protopapas" userId="74894_tp_dropbox" providerId="OAuth2" clId="{5881E131-956A-E043-B8DC-AA7913F1CFAE}" dt="2020-06-04T21:34:57.331" v="1647"/>
          <ac:inkMkLst>
            <pc:docMk/>
            <pc:sldMk cId="282339199" sldId="516"/>
            <ac:inkMk id="88" creationId="{A6938C71-2841-9B4C-9E11-8D983A7E9B4B}"/>
          </ac:inkMkLst>
        </pc:inkChg>
        <pc:inkChg chg="add">
          <ac:chgData name="pavlos protopapas" userId="74894_tp_dropbox" providerId="OAuth2" clId="{5881E131-956A-E043-B8DC-AA7913F1CFAE}" dt="2020-06-04T21:34:57.547" v="1648"/>
          <ac:inkMkLst>
            <pc:docMk/>
            <pc:sldMk cId="282339199" sldId="516"/>
            <ac:inkMk id="89" creationId="{A2B2B8E1-DAA5-8D46-94DC-CEAB232324BD}"/>
          </ac:inkMkLst>
        </pc:inkChg>
        <pc:inkChg chg="add">
          <ac:chgData name="pavlos protopapas" userId="74894_tp_dropbox" providerId="OAuth2" clId="{5881E131-956A-E043-B8DC-AA7913F1CFAE}" dt="2020-06-04T21:34:57.718" v="1649"/>
          <ac:inkMkLst>
            <pc:docMk/>
            <pc:sldMk cId="282339199" sldId="516"/>
            <ac:inkMk id="90" creationId="{93BB90EA-7C01-E24D-9888-EBA91FC77C39}"/>
          </ac:inkMkLst>
        </pc:inkChg>
        <pc:inkChg chg="add">
          <ac:chgData name="pavlos protopapas" userId="74894_tp_dropbox" providerId="OAuth2" clId="{5881E131-956A-E043-B8DC-AA7913F1CFAE}" dt="2020-06-04T21:34:57.935" v="1650"/>
          <ac:inkMkLst>
            <pc:docMk/>
            <pc:sldMk cId="282339199" sldId="516"/>
            <ac:inkMk id="91" creationId="{483AEA89-6D46-2A46-A364-D68048170AFA}"/>
          </ac:inkMkLst>
        </pc:inkChg>
        <pc:inkChg chg="add">
          <ac:chgData name="pavlos protopapas" userId="74894_tp_dropbox" providerId="OAuth2" clId="{5881E131-956A-E043-B8DC-AA7913F1CFAE}" dt="2020-06-04T21:34:58.093" v="1651"/>
          <ac:inkMkLst>
            <pc:docMk/>
            <pc:sldMk cId="282339199" sldId="516"/>
            <ac:inkMk id="92" creationId="{007F1D5A-26B0-F645-8ABA-60718543CAF3}"/>
          </ac:inkMkLst>
        </pc:inkChg>
        <pc:inkChg chg="add">
          <ac:chgData name="pavlos protopapas" userId="74894_tp_dropbox" providerId="OAuth2" clId="{5881E131-956A-E043-B8DC-AA7913F1CFAE}" dt="2020-06-04T21:34:58.285" v="1652"/>
          <ac:inkMkLst>
            <pc:docMk/>
            <pc:sldMk cId="282339199" sldId="516"/>
            <ac:inkMk id="93" creationId="{E7423E50-6F41-4F48-B809-4D47FBE1A84B}"/>
          </ac:inkMkLst>
        </pc:inkChg>
        <pc:inkChg chg="add">
          <ac:chgData name="pavlos protopapas" userId="74894_tp_dropbox" providerId="OAuth2" clId="{5881E131-956A-E043-B8DC-AA7913F1CFAE}" dt="2020-06-04T21:34:58.473" v="1653"/>
          <ac:inkMkLst>
            <pc:docMk/>
            <pc:sldMk cId="282339199" sldId="516"/>
            <ac:inkMk id="94" creationId="{D45950BE-3F6B-1145-B582-B585C0B0534B}"/>
          </ac:inkMkLst>
        </pc:inkChg>
        <pc:inkChg chg="add">
          <ac:chgData name="pavlos protopapas" userId="74894_tp_dropbox" providerId="OAuth2" clId="{5881E131-956A-E043-B8DC-AA7913F1CFAE}" dt="2020-06-04T21:34:58.660" v="1654"/>
          <ac:inkMkLst>
            <pc:docMk/>
            <pc:sldMk cId="282339199" sldId="516"/>
            <ac:inkMk id="95" creationId="{DC0B9294-A8C9-7B46-B1FC-CAA7D436EDF3}"/>
          </ac:inkMkLst>
        </pc:inkChg>
        <pc:inkChg chg="add">
          <ac:chgData name="pavlos protopapas" userId="74894_tp_dropbox" providerId="OAuth2" clId="{5881E131-956A-E043-B8DC-AA7913F1CFAE}" dt="2020-06-04T21:34:59.399" v="1655"/>
          <ac:inkMkLst>
            <pc:docMk/>
            <pc:sldMk cId="282339199" sldId="516"/>
            <ac:inkMk id="96" creationId="{F7AD855C-8F4B-4C42-A05C-4C0904F7110C}"/>
          </ac:inkMkLst>
        </pc:inkChg>
        <pc:inkChg chg="add">
          <ac:chgData name="pavlos protopapas" userId="74894_tp_dropbox" providerId="OAuth2" clId="{5881E131-956A-E043-B8DC-AA7913F1CFAE}" dt="2020-06-04T21:34:59.560" v="1656"/>
          <ac:inkMkLst>
            <pc:docMk/>
            <pc:sldMk cId="282339199" sldId="516"/>
            <ac:inkMk id="97" creationId="{673C0FFF-8C7E-1141-9299-2EE7DFF97977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98" creationId="{471F6953-360D-E340-8F40-46EBAA34180F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99" creationId="{63869D98-7D7C-934A-827F-574F9B440EBA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0" creationId="{266085A1-6FE2-E747-BC7A-2BC901011A46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1" creationId="{2B4A28A0-2E46-DF42-A3D4-2FD05D153682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2" creationId="{C00DC03C-DC9A-FC4E-ABDC-7FADBE84AD2D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3" creationId="{BF6584EB-2357-7244-B1F8-CD1AB46C4042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4" creationId="{80598412-8F76-FD45-B834-5FE042EEBDE8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5" creationId="{46FCC008-98C9-CE4B-B790-21C08910E954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6" creationId="{92DDB69F-FE73-FE47-8193-0ACEAAD009E6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7" creationId="{1D2C7EEC-8B0B-014E-886C-BEE27D9D3A4B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8" creationId="{27550F63-F136-7341-A148-EB2DC04429DE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09" creationId="{EC4F8FBB-64FA-D841-8CBF-571188622F04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10" creationId="{2E1B843E-7AE8-FB46-BB7D-2D2659B7BB17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11" creationId="{86FD7223-B93E-C64C-9B9A-C552F5C61853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12" creationId="{26824450-AF1E-9345-A6FB-DA60488387B3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13" creationId="{2D1B2425-61D2-394C-8D27-41B3A8F6BDF8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14" creationId="{38379CCE-7E21-D84F-A5A4-6816C73E88CA}"/>
          </ac:inkMkLst>
        </pc:inkChg>
        <pc:inkChg chg="add topLvl">
          <ac:chgData name="pavlos protopapas" userId="74894_tp_dropbox" providerId="OAuth2" clId="{5881E131-956A-E043-B8DC-AA7913F1CFAE}" dt="2020-06-04T21:35:14.207" v="1688"/>
          <ac:inkMkLst>
            <pc:docMk/>
            <pc:sldMk cId="282339199" sldId="516"/>
            <ac:inkMk id="115" creationId="{D9AECB6C-336B-764D-A0AB-9ED0C6DBA32A}"/>
          </ac:inkMkLst>
        </pc:inkChg>
        <pc:inkChg chg="add">
          <ac:chgData name="pavlos protopapas" userId="74894_tp_dropbox" providerId="OAuth2" clId="{5881E131-956A-E043-B8DC-AA7913F1CFAE}" dt="2020-06-04T21:35:07.098" v="1675"/>
          <ac:inkMkLst>
            <pc:docMk/>
            <pc:sldMk cId="282339199" sldId="516"/>
            <ac:inkMk id="116" creationId="{8D97CBD9-6C88-6746-89CE-0B021C0E4384}"/>
          </ac:inkMkLst>
        </pc:inkChg>
        <pc:inkChg chg="add">
          <ac:chgData name="pavlos protopapas" userId="74894_tp_dropbox" providerId="OAuth2" clId="{5881E131-956A-E043-B8DC-AA7913F1CFAE}" dt="2020-06-04T21:35:07.456" v="1676"/>
          <ac:inkMkLst>
            <pc:docMk/>
            <pc:sldMk cId="282339199" sldId="516"/>
            <ac:inkMk id="117" creationId="{90FF5C9D-1EC3-BF4E-AAF6-15E323941CE3}"/>
          </ac:inkMkLst>
        </pc:inkChg>
        <pc:inkChg chg="add">
          <ac:chgData name="pavlos protopapas" userId="74894_tp_dropbox" providerId="OAuth2" clId="{5881E131-956A-E043-B8DC-AA7913F1CFAE}" dt="2020-06-04T21:35:07.647" v="1677"/>
          <ac:inkMkLst>
            <pc:docMk/>
            <pc:sldMk cId="282339199" sldId="516"/>
            <ac:inkMk id="118" creationId="{8C654412-7B7F-D74C-9B52-F24DDA1259D6}"/>
          </ac:inkMkLst>
        </pc:inkChg>
        <pc:inkChg chg="add">
          <ac:chgData name="pavlos protopapas" userId="74894_tp_dropbox" providerId="OAuth2" clId="{5881E131-956A-E043-B8DC-AA7913F1CFAE}" dt="2020-06-04T21:35:07.822" v="1678"/>
          <ac:inkMkLst>
            <pc:docMk/>
            <pc:sldMk cId="282339199" sldId="516"/>
            <ac:inkMk id="119" creationId="{337DADA9-A711-234D-A114-654E15F4D885}"/>
          </ac:inkMkLst>
        </pc:inkChg>
        <pc:inkChg chg="add">
          <ac:chgData name="pavlos protopapas" userId="74894_tp_dropbox" providerId="OAuth2" clId="{5881E131-956A-E043-B8DC-AA7913F1CFAE}" dt="2020-06-04T21:35:08.979" v="1679"/>
          <ac:inkMkLst>
            <pc:docMk/>
            <pc:sldMk cId="282339199" sldId="516"/>
            <ac:inkMk id="120" creationId="{203DB845-C6AD-034C-AB33-A10F0C352D09}"/>
          </ac:inkMkLst>
        </pc:inkChg>
        <pc:inkChg chg="add">
          <ac:chgData name="pavlos protopapas" userId="74894_tp_dropbox" providerId="OAuth2" clId="{5881E131-956A-E043-B8DC-AA7913F1CFAE}" dt="2020-06-04T21:35:09.141" v="1680"/>
          <ac:inkMkLst>
            <pc:docMk/>
            <pc:sldMk cId="282339199" sldId="516"/>
            <ac:inkMk id="121" creationId="{D3B40E2A-DC1C-744D-BA34-7886F46FC5BB}"/>
          </ac:inkMkLst>
        </pc:inkChg>
        <pc:inkChg chg="add">
          <ac:chgData name="pavlos protopapas" userId="74894_tp_dropbox" providerId="OAuth2" clId="{5881E131-956A-E043-B8DC-AA7913F1CFAE}" dt="2020-06-04T21:35:09.449" v="1681"/>
          <ac:inkMkLst>
            <pc:docMk/>
            <pc:sldMk cId="282339199" sldId="516"/>
            <ac:inkMk id="122" creationId="{6343DC7B-E9E3-F346-859C-829EAEE0E9A6}"/>
          </ac:inkMkLst>
        </pc:inkChg>
        <pc:inkChg chg="add">
          <ac:chgData name="pavlos protopapas" userId="74894_tp_dropbox" providerId="OAuth2" clId="{5881E131-956A-E043-B8DC-AA7913F1CFAE}" dt="2020-06-04T21:35:10.904" v="1683"/>
          <ac:inkMkLst>
            <pc:docMk/>
            <pc:sldMk cId="282339199" sldId="516"/>
            <ac:inkMk id="128" creationId="{0A7C9A2F-1A5B-E147-A702-5DD315A002E3}"/>
          </ac:inkMkLst>
        </pc:inkChg>
        <pc:inkChg chg="add">
          <ac:chgData name="pavlos protopapas" userId="74894_tp_dropbox" providerId="OAuth2" clId="{5881E131-956A-E043-B8DC-AA7913F1CFAE}" dt="2020-06-04T21:35:11.141" v="1684"/>
          <ac:inkMkLst>
            <pc:docMk/>
            <pc:sldMk cId="282339199" sldId="516"/>
            <ac:inkMk id="129" creationId="{FBBA0BCC-98F6-3741-BD97-7B2D4ADBC6F3}"/>
          </ac:inkMkLst>
        </pc:inkChg>
        <pc:inkChg chg="add">
          <ac:chgData name="pavlos protopapas" userId="74894_tp_dropbox" providerId="OAuth2" clId="{5881E131-956A-E043-B8DC-AA7913F1CFAE}" dt="2020-06-04T21:35:11.672" v="1685"/>
          <ac:inkMkLst>
            <pc:docMk/>
            <pc:sldMk cId="282339199" sldId="516"/>
            <ac:inkMk id="130" creationId="{CB30BC27-2320-E946-B828-5273309F5261}"/>
          </ac:inkMkLst>
        </pc:inkChg>
        <pc:inkChg chg="add">
          <ac:chgData name="pavlos protopapas" userId="74894_tp_dropbox" providerId="OAuth2" clId="{5881E131-956A-E043-B8DC-AA7913F1CFAE}" dt="2020-06-04T21:35:12.589" v="1686"/>
          <ac:inkMkLst>
            <pc:docMk/>
            <pc:sldMk cId="282339199" sldId="516"/>
            <ac:inkMk id="131" creationId="{64A762EC-0913-DA4C-9B15-FDED03CE08C2}"/>
          </ac:inkMkLst>
        </pc:inkChg>
        <pc:inkChg chg="add">
          <ac:chgData name="pavlos protopapas" userId="74894_tp_dropbox" providerId="OAuth2" clId="{5881E131-956A-E043-B8DC-AA7913F1CFAE}" dt="2020-06-04T21:35:13.175" v="1687"/>
          <ac:inkMkLst>
            <pc:docMk/>
            <pc:sldMk cId="282339199" sldId="516"/>
            <ac:inkMk id="132" creationId="{76E8A950-C42C-7B48-BB86-6F9F7588E5D4}"/>
          </ac:inkMkLst>
        </pc:inkChg>
      </pc:sldChg>
      <pc:sldChg chg="addSp">
        <pc:chgData name="pavlos protopapas" userId="74894_tp_dropbox" providerId="OAuth2" clId="{5881E131-956A-E043-B8DC-AA7913F1CFAE}" dt="2020-06-04T20:18:07.768" v="26"/>
        <pc:sldMkLst>
          <pc:docMk/>
          <pc:sldMk cId="1118294760" sldId="517"/>
        </pc:sldMkLst>
        <pc:grpChg chg="add">
          <ac:chgData name="pavlos protopapas" userId="74894_tp_dropbox" providerId="OAuth2" clId="{5881E131-956A-E043-B8DC-AA7913F1CFAE}" dt="2020-06-04T20:17:57.205" v="17"/>
          <ac:grpSpMkLst>
            <pc:docMk/>
            <pc:sldMk cId="1118294760" sldId="517"/>
            <ac:grpSpMk id="12" creationId="{3F3666F5-8BDF-DF45-9898-8375A1D920E3}"/>
          </ac:grpSpMkLst>
        </pc:grpChg>
        <pc:grpChg chg="add">
          <ac:chgData name="pavlos protopapas" userId="74894_tp_dropbox" providerId="OAuth2" clId="{5881E131-956A-E043-B8DC-AA7913F1CFAE}" dt="2020-06-04T20:18:07.768" v="26"/>
          <ac:grpSpMkLst>
            <pc:docMk/>
            <pc:sldMk cId="1118294760" sldId="517"/>
            <ac:grpSpMk id="21" creationId="{E7A8B652-7F4D-924E-A44F-C63A56B53E64}"/>
          </ac:grpSpMkLst>
        </pc:grpChg>
        <pc:inkChg chg="add">
          <ac:chgData name="pavlos protopapas" userId="74894_tp_dropbox" providerId="OAuth2" clId="{5881E131-956A-E043-B8DC-AA7913F1CFAE}" dt="2020-06-04T20:17:49.853" v="10"/>
          <ac:inkMkLst>
            <pc:docMk/>
            <pc:sldMk cId="1118294760" sldId="517"/>
            <ac:inkMk id="5" creationId="{539E6EC5-4DB7-6B47-849D-EB0F3B4FDC2D}"/>
          </ac:inkMkLst>
        </pc:inkChg>
        <pc:inkChg chg="add">
          <ac:chgData name="pavlos protopapas" userId="74894_tp_dropbox" providerId="OAuth2" clId="{5881E131-956A-E043-B8DC-AA7913F1CFAE}" dt="2020-06-04T20:17:50.286" v="11"/>
          <ac:inkMkLst>
            <pc:docMk/>
            <pc:sldMk cId="1118294760" sldId="517"/>
            <ac:inkMk id="6" creationId="{E000B8FE-C525-C044-83A6-2734C3B6B8CE}"/>
          </ac:inkMkLst>
        </pc:inkChg>
        <pc:inkChg chg="add">
          <ac:chgData name="pavlos protopapas" userId="74894_tp_dropbox" providerId="OAuth2" clId="{5881E131-956A-E043-B8DC-AA7913F1CFAE}" dt="2020-06-04T20:17:50.682" v="12"/>
          <ac:inkMkLst>
            <pc:docMk/>
            <pc:sldMk cId="1118294760" sldId="517"/>
            <ac:inkMk id="7" creationId="{3FD1363C-52B6-B249-82DB-57E637486095}"/>
          </ac:inkMkLst>
        </pc:inkChg>
        <pc:inkChg chg="add">
          <ac:chgData name="pavlos protopapas" userId="74894_tp_dropbox" providerId="OAuth2" clId="{5881E131-956A-E043-B8DC-AA7913F1CFAE}" dt="2020-06-04T20:17:51.282" v="13"/>
          <ac:inkMkLst>
            <pc:docMk/>
            <pc:sldMk cId="1118294760" sldId="517"/>
            <ac:inkMk id="8" creationId="{FE42DD21-096B-9047-AB33-CF5C65B8C60E}"/>
          </ac:inkMkLst>
        </pc:inkChg>
        <pc:inkChg chg="add">
          <ac:chgData name="pavlos protopapas" userId="74894_tp_dropbox" providerId="OAuth2" clId="{5881E131-956A-E043-B8DC-AA7913F1CFAE}" dt="2020-06-04T20:17:51.424" v="14"/>
          <ac:inkMkLst>
            <pc:docMk/>
            <pc:sldMk cId="1118294760" sldId="517"/>
            <ac:inkMk id="9" creationId="{0ED7497B-B4A8-EE45-A346-6BED978D763B}"/>
          </ac:inkMkLst>
        </pc:inkChg>
        <pc:inkChg chg="add">
          <ac:chgData name="pavlos protopapas" userId="74894_tp_dropbox" providerId="OAuth2" clId="{5881E131-956A-E043-B8DC-AA7913F1CFAE}" dt="2020-06-04T20:17:55.592" v="15"/>
          <ac:inkMkLst>
            <pc:docMk/>
            <pc:sldMk cId="1118294760" sldId="517"/>
            <ac:inkMk id="10" creationId="{783D4C2F-DC15-154D-AE46-6865E9108FED}"/>
          </ac:inkMkLst>
        </pc:inkChg>
        <pc:inkChg chg="add">
          <ac:chgData name="pavlos protopapas" userId="74894_tp_dropbox" providerId="OAuth2" clId="{5881E131-956A-E043-B8DC-AA7913F1CFAE}" dt="2020-06-04T20:17:56.356" v="16"/>
          <ac:inkMkLst>
            <pc:docMk/>
            <pc:sldMk cId="1118294760" sldId="517"/>
            <ac:inkMk id="11" creationId="{68640EDA-4F76-CD41-8934-9A7DFD3E2A60}"/>
          </ac:inkMkLst>
        </pc:inkChg>
        <pc:inkChg chg="add">
          <ac:chgData name="pavlos protopapas" userId="74894_tp_dropbox" providerId="OAuth2" clId="{5881E131-956A-E043-B8DC-AA7913F1CFAE}" dt="2020-06-04T20:18:02.373" v="18"/>
          <ac:inkMkLst>
            <pc:docMk/>
            <pc:sldMk cId="1118294760" sldId="517"/>
            <ac:inkMk id="13" creationId="{18F44D02-CAFE-2D47-BF85-FEFE80BFC7E8}"/>
          </ac:inkMkLst>
        </pc:inkChg>
        <pc:inkChg chg="add">
          <ac:chgData name="pavlos protopapas" userId="74894_tp_dropbox" providerId="OAuth2" clId="{5881E131-956A-E043-B8DC-AA7913F1CFAE}" dt="2020-06-04T20:18:02.943" v="19"/>
          <ac:inkMkLst>
            <pc:docMk/>
            <pc:sldMk cId="1118294760" sldId="517"/>
            <ac:inkMk id="14" creationId="{6B1084A2-30D9-A94E-96BD-48029A38DF0D}"/>
          </ac:inkMkLst>
        </pc:inkChg>
        <pc:inkChg chg="add">
          <ac:chgData name="pavlos protopapas" userId="74894_tp_dropbox" providerId="OAuth2" clId="{5881E131-956A-E043-B8DC-AA7913F1CFAE}" dt="2020-06-04T20:18:03.135" v="20"/>
          <ac:inkMkLst>
            <pc:docMk/>
            <pc:sldMk cId="1118294760" sldId="517"/>
            <ac:inkMk id="15" creationId="{A5205259-F0F8-DA49-A67D-733D9D5F8A70}"/>
          </ac:inkMkLst>
        </pc:inkChg>
        <pc:inkChg chg="add">
          <ac:chgData name="pavlos protopapas" userId="74894_tp_dropbox" providerId="OAuth2" clId="{5881E131-956A-E043-B8DC-AA7913F1CFAE}" dt="2020-06-04T20:18:04.187" v="21"/>
          <ac:inkMkLst>
            <pc:docMk/>
            <pc:sldMk cId="1118294760" sldId="517"/>
            <ac:inkMk id="16" creationId="{9985ED62-2A99-F84D-A1E4-D5FEAE45D999}"/>
          </ac:inkMkLst>
        </pc:inkChg>
        <pc:inkChg chg="add">
          <ac:chgData name="pavlos protopapas" userId="74894_tp_dropbox" providerId="OAuth2" clId="{5881E131-956A-E043-B8DC-AA7913F1CFAE}" dt="2020-06-04T20:18:05.420" v="22"/>
          <ac:inkMkLst>
            <pc:docMk/>
            <pc:sldMk cId="1118294760" sldId="517"/>
            <ac:inkMk id="17" creationId="{FC4AF782-D41A-8044-BD91-46965F0E1F36}"/>
          </ac:inkMkLst>
        </pc:inkChg>
        <pc:inkChg chg="add">
          <ac:chgData name="pavlos protopapas" userId="74894_tp_dropbox" providerId="OAuth2" clId="{5881E131-956A-E043-B8DC-AA7913F1CFAE}" dt="2020-06-04T20:18:05.575" v="23"/>
          <ac:inkMkLst>
            <pc:docMk/>
            <pc:sldMk cId="1118294760" sldId="517"/>
            <ac:inkMk id="18" creationId="{51A0244D-33B0-E24B-8F90-0B8F541A753C}"/>
          </ac:inkMkLst>
        </pc:inkChg>
        <pc:inkChg chg="add">
          <ac:chgData name="pavlos protopapas" userId="74894_tp_dropbox" providerId="OAuth2" clId="{5881E131-956A-E043-B8DC-AA7913F1CFAE}" dt="2020-06-04T20:18:05.737" v="24"/>
          <ac:inkMkLst>
            <pc:docMk/>
            <pc:sldMk cId="1118294760" sldId="517"/>
            <ac:inkMk id="19" creationId="{37C69D3E-A9FC-5D43-9839-A48548019073}"/>
          </ac:inkMkLst>
        </pc:inkChg>
        <pc:inkChg chg="add">
          <ac:chgData name="pavlos protopapas" userId="74894_tp_dropbox" providerId="OAuth2" clId="{5881E131-956A-E043-B8DC-AA7913F1CFAE}" dt="2020-06-04T20:18:06.947" v="25"/>
          <ac:inkMkLst>
            <pc:docMk/>
            <pc:sldMk cId="1118294760" sldId="517"/>
            <ac:inkMk id="20" creationId="{F3299679-DFF7-284F-A5E4-7AC3EB90F8C4}"/>
          </ac:inkMkLst>
        </pc:inkChg>
      </pc:sldChg>
      <pc:sldChg chg="addSp delSp">
        <pc:chgData name="pavlos protopapas" userId="74894_tp_dropbox" providerId="OAuth2" clId="{5881E131-956A-E043-B8DC-AA7913F1CFAE}" dt="2020-06-04T20:21:14.519" v="247"/>
        <pc:sldMkLst>
          <pc:docMk/>
          <pc:sldMk cId="2090152816" sldId="523"/>
        </pc:sldMkLst>
        <pc:grpChg chg="add del">
          <ac:chgData name="pavlos protopapas" userId="74894_tp_dropbox" providerId="OAuth2" clId="{5881E131-956A-E043-B8DC-AA7913F1CFAE}" dt="2020-06-04T20:19:34.801" v="56"/>
          <ac:grpSpMkLst>
            <pc:docMk/>
            <pc:sldMk cId="2090152816" sldId="523"/>
            <ac:grpSpMk id="13" creationId="{D4E1F074-6555-D445-903D-125C1690B193}"/>
          </ac:grpSpMkLst>
        </pc:grpChg>
        <pc:grpChg chg="add del">
          <ac:chgData name="pavlos protopapas" userId="74894_tp_dropbox" providerId="OAuth2" clId="{5881E131-956A-E043-B8DC-AA7913F1CFAE}" dt="2020-06-04T20:19:34.806" v="57"/>
          <ac:grpSpMkLst>
            <pc:docMk/>
            <pc:sldMk cId="2090152816" sldId="523"/>
            <ac:grpSpMk id="14" creationId="{C8DAEA9A-33F1-F44B-8D3E-FED61794496C}"/>
          </ac:grpSpMkLst>
        </pc:grpChg>
        <pc:grpChg chg="add del">
          <ac:chgData name="pavlos protopapas" userId="74894_tp_dropbox" providerId="OAuth2" clId="{5881E131-956A-E043-B8DC-AA7913F1CFAE}" dt="2020-06-04T20:20:07.816" v="138"/>
          <ac:grpSpMkLst>
            <pc:docMk/>
            <pc:sldMk cId="2090152816" sldId="523"/>
            <ac:grpSpMk id="84" creationId="{CAA59A5D-92B5-3245-BA0D-989609AE4F3F}"/>
          </ac:grpSpMkLst>
        </pc:grpChg>
        <pc:grpChg chg="add del">
          <ac:chgData name="pavlos protopapas" userId="74894_tp_dropbox" providerId="OAuth2" clId="{5881E131-956A-E043-B8DC-AA7913F1CFAE}" dt="2020-06-04T20:20:07.816" v="138"/>
          <ac:grpSpMkLst>
            <pc:docMk/>
            <pc:sldMk cId="2090152816" sldId="523"/>
            <ac:grpSpMk id="85" creationId="{4B15E365-360A-4F47-9178-C6D43BF8628E}"/>
          </ac:grpSpMkLst>
        </pc:grpChg>
        <pc:grpChg chg="add del">
          <ac:chgData name="pavlos protopapas" userId="74894_tp_dropbox" providerId="OAuth2" clId="{5881E131-956A-E043-B8DC-AA7913F1CFAE}" dt="2020-06-04T20:20:07.816" v="138"/>
          <ac:grpSpMkLst>
            <pc:docMk/>
            <pc:sldMk cId="2090152816" sldId="523"/>
            <ac:grpSpMk id="86" creationId="{A5E3CCD2-E8C0-CE41-8F87-41C5C000F683}"/>
          </ac:grpSpMkLst>
        </pc:grpChg>
        <pc:grpChg chg="add">
          <ac:chgData name="pavlos protopapas" userId="74894_tp_dropbox" providerId="OAuth2" clId="{5881E131-956A-E043-B8DC-AA7913F1CFAE}" dt="2020-06-04T20:20:01.869" v="126"/>
          <ac:grpSpMkLst>
            <pc:docMk/>
            <pc:sldMk cId="2090152816" sldId="523"/>
            <ac:grpSpMk id="87" creationId="{AB297DC6-8600-0F46-A381-DE5FFB0CFDD0}"/>
          </ac:grpSpMkLst>
        </pc:grpChg>
        <pc:grpChg chg="add">
          <ac:chgData name="pavlos protopapas" userId="74894_tp_dropbox" providerId="OAuth2" clId="{5881E131-956A-E043-B8DC-AA7913F1CFAE}" dt="2020-06-04T20:20:01.869" v="126"/>
          <ac:grpSpMkLst>
            <pc:docMk/>
            <pc:sldMk cId="2090152816" sldId="523"/>
            <ac:grpSpMk id="88" creationId="{B36B33A0-8C93-7043-9674-1FD8A19B59E5}"/>
          </ac:grpSpMkLst>
        </pc:grpChg>
        <pc:grpChg chg="add">
          <ac:chgData name="pavlos protopapas" userId="74894_tp_dropbox" providerId="OAuth2" clId="{5881E131-956A-E043-B8DC-AA7913F1CFAE}" dt="2020-06-04T20:20:01.869" v="126"/>
          <ac:grpSpMkLst>
            <pc:docMk/>
            <pc:sldMk cId="2090152816" sldId="523"/>
            <ac:grpSpMk id="89" creationId="{EF3231DA-FB05-4944-809E-631760E22F27}"/>
          </ac:grpSpMkLst>
        </pc:grpChg>
        <pc:grpChg chg="add">
          <ac:chgData name="pavlos protopapas" userId="74894_tp_dropbox" providerId="OAuth2" clId="{5881E131-956A-E043-B8DC-AA7913F1CFAE}" dt="2020-06-04T20:20:01.869" v="126"/>
          <ac:grpSpMkLst>
            <pc:docMk/>
            <pc:sldMk cId="2090152816" sldId="523"/>
            <ac:grpSpMk id="90" creationId="{62A52E74-D5E0-0C42-B49B-DAE5694D4624}"/>
          </ac:grpSpMkLst>
        </pc:grpChg>
        <pc:grpChg chg="add del">
          <ac:chgData name="pavlos protopapas" userId="74894_tp_dropbox" providerId="OAuth2" clId="{5881E131-956A-E043-B8DC-AA7913F1CFAE}" dt="2020-06-04T20:20:15.411" v="144"/>
          <ac:grpSpMkLst>
            <pc:docMk/>
            <pc:sldMk cId="2090152816" sldId="523"/>
            <ac:grpSpMk id="102" creationId="{ED521D80-8CB2-CD48-A431-A2D1A7CEA0BD}"/>
          </ac:grpSpMkLst>
        </pc:grpChg>
        <pc:grpChg chg="add">
          <ac:chgData name="pavlos protopapas" userId="74894_tp_dropbox" providerId="OAuth2" clId="{5881E131-956A-E043-B8DC-AA7913F1CFAE}" dt="2020-06-04T20:20:15.411" v="144"/>
          <ac:grpSpMkLst>
            <pc:docMk/>
            <pc:sldMk cId="2090152816" sldId="523"/>
            <ac:grpSpMk id="107" creationId="{943AF3B8-1E17-BE4B-B5EC-8C4A2780807A}"/>
          </ac:grpSpMkLst>
        </pc:grpChg>
        <pc:grpChg chg="add">
          <ac:chgData name="pavlos protopapas" userId="74894_tp_dropbox" providerId="OAuth2" clId="{5881E131-956A-E043-B8DC-AA7913F1CFAE}" dt="2020-06-04T20:20:24.930" v="161"/>
          <ac:grpSpMkLst>
            <pc:docMk/>
            <pc:sldMk cId="2090152816" sldId="523"/>
            <ac:grpSpMk id="124" creationId="{4823A715-C900-BF46-A890-007508B01B4C}"/>
          </ac:grpSpMkLst>
        </pc:grpChg>
        <pc:grpChg chg="add">
          <ac:chgData name="pavlos protopapas" userId="74894_tp_dropbox" providerId="OAuth2" clId="{5881E131-956A-E043-B8DC-AA7913F1CFAE}" dt="2020-06-04T20:20:24.930" v="161"/>
          <ac:grpSpMkLst>
            <pc:docMk/>
            <pc:sldMk cId="2090152816" sldId="523"/>
            <ac:grpSpMk id="125" creationId="{1D0DEF12-A1B9-0E47-B162-DF249E66FDC3}"/>
          </ac:grpSpMkLst>
        </pc:grpChg>
        <pc:grpChg chg="add">
          <ac:chgData name="pavlos protopapas" userId="74894_tp_dropbox" providerId="OAuth2" clId="{5881E131-956A-E043-B8DC-AA7913F1CFAE}" dt="2020-06-04T20:20:24.930" v="161"/>
          <ac:grpSpMkLst>
            <pc:docMk/>
            <pc:sldMk cId="2090152816" sldId="523"/>
            <ac:grpSpMk id="126" creationId="{44064559-518D-D347-A476-37885EB0DD3F}"/>
          </ac:grpSpMkLst>
        </pc:grpChg>
        <pc:grpChg chg="add">
          <ac:chgData name="pavlos protopapas" userId="74894_tp_dropbox" providerId="OAuth2" clId="{5881E131-956A-E043-B8DC-AA7913F1CFAE}" dt="2020-06-04T20:20:30.573" v="172"/>
          <ac:grpSpMkLst>
            <pc:docMk/>
            <pc:sldMk cId="2090152816" sldId="523"/>
            <ac:grpSpMk id="137" creationId="{F7DEECB5-178B-EF48-B846-D7BF79FF2B81}"/>
          </ac:grpSpMkLst>
        </pc:grpChg>
        <pc:grpChg chg="add">
          <ac:chgData name="pavlos protopapas" userId="74894_tp_dropbox" providerId="OAuth2" clId="{5881E131-956A-E043-B8DC-AA7913F1CFAE}" dt="2020-06-04T20:20:30.573" v="172"/>
          <ac:grpSpMkLst>
            <pc:docMk/>
            <pc:sldMk cId="2090152816" sldId="523"/>
            <ac:grpSpMk id="138" creationId="{6D137546-D000-BF4A-8587-792B93BA2E70}"/>
          </ac:grpSpMkLst>
        </pc:grpChg>
        <pc:grpChg chg="add">
          <ac:chgData name="pavlos protopapas" userId="74894_tp_dropbox" providerId="OAuth2" clId="{5881E131-956A-E043-B8DC-AA7913F1CFAE}" dt="2020-06-04T20:20:34.281" v="181"/>
          <ac:grpSpMkLst>
            <pc:docMk/>
            <pc:sldMk cId="2090152816" sldId="523"/>
            <ac:grpSpMk id="147" creationId="{0A4A2D05-BA41-E649-8D9E-C88B7EA36866}"/>
          </ac:grpSpMkLst>
        </pc:grpChg>
        <pc:grpChg chg="add">
          <ac:chgData name="pavlos protopapas" userId="74894_tp_dropbox" providerId="OAuth2" clId="{5881E131-956A-E043-B8DC-AA7913F1CFAE}" dt="2020-06-04T20:20:47.845" v="197"/>
          <ac:grpSpMkLst>
            <pc:docMk/>
            <pc:sldMk cId="2090152816" sldId="523"/>
            <ac:grpSpMk id="163" creationId="{7F887E9A-4660-6346-B4AE-55DC3051BB29}"/>
          </ac:grpSpMkLst>
        </pc:grpChg>
        <pc:grpChg chg="add">
          <ac:chgData name="pavlos protopapas" userId="74894_tp_dropbox" providerId="OAuth2" clId="{5881E131-956A-E043-B8DC-AA7913F1CFAE}" dt="2020-06-04T20:20:47.845" v="197"/>
          <ac:grpSpMkLst>
            <pc:docMk/>
            <pc:sldMk cId="2090152816" sldId="523"/>
            <ac:grpSpMk id="164" creationId="{A2A9893D-5C53-3F45-AEE7-845CB83BC4D0}"/>
          </ac:grpSpMkLst>
        </pc:grpChg>
        <pc:grpChg chg="add del">
          <ac:chgData name="pavlos protopapas" userId="74894_tp_dropbox" providerId="OAuth2" clId="{5881E131-956A-E043-B8DC-AA7913F1CFAE}" dt="2020-06-04T20:20:53.453" v="208"/>
          <ac:grpSpMkLst>
            <pc:docMk/>
            <pc:sldMk cId="2090152816" sldId="523"/>
            <ac:grpSpMk id="173" creationId="{1FABE023-4D6F-254D-A6FC-876B7B019150}"/>
          </ac:grpSpMkLst>
        </pc:grpChg>
        <pc:grpChg chg="add">
          <ac:chgData name="pavlos protopapas" userId="74894_tp_dropbox" providerId="OAuth2" clId="{5881E131-956A-E043-B8DC-AA7913F1CFAE}" dt="2020-06-04T20:20:53.453" v="208"/>
          <ac:grpSpMkLst>
            <pc:docMk/>
            <pc:sldMk cId="2090152816" sldId="523"/>
            <ac:grpSpMk id="175" creationId="{4084B7C4-F625-0D42-91E9-753E4D9955FA}"/>
          </ac:grpSpMkLst>
        </pc:grpChg>
        <pc:grpChg chg="add del">
          <ac:chgData name="pavlos protopapas" userId="74894_tp_dropbox" providerId="OAuth2" clId="{5881E131-956A-E043-B8DC-AA7913F1CFAE}" dt="2020-06-04T20:21:14.519" v="247"/>
          <ac:grpSpMkLst>
            <pc:docMk/>
            <pc:sldMk cId="2090152816" sldId="523"/>
            <ac:grpSpMk id="186" creationId="{FACB0BD1-4B05-C84D-97F7-8E16DE5FA926}"/>
          </ac:grpSpMkLst>
        </pc:grpChg>
        <pc:grpChg chg="add">
          <ac:chgData name="pavlos protopapas" userId="74894_tp_dropbox" providerId="OAuth2" clId="{5881E131-956A-E043-B8DC-AA7913F1CFAE}" dt="2020-06-04T20:21:14.519" v="247"/>
          <ac:grpSpMkLst>
            <pc:docMk/>
            <pc:sldMk cId="2090152816" sldId="523"/>
            <ac:grpSpMk id="214" creationId="{D7230E3F-6FB5-AB48-A948-02322EEEE302}"/>
          </ac:grpSpMkLst>
        </pc:grpChg>
        <pc:grpChg chg="add">
          <ac:chgData name="pavlos protopapas" userId="74894_tp_dropbox" providerId="OAuth2" clId="{5881E131-956A-E043-B8DC-AA7913F1CFAE}" dt="2020-06-04T20:21:14.519" v="247"/>
          <ac:grpSpMkLst>
            <pc:docMk/>
            <pc:sldMk cId="2090152816" sldId="523"/>
            <ac:grpSpMk id="215" creationId="{775901E5-2995-2546-AF6E-9E515DCEEE92}"/>
          </ac:grpSpMkLst>
        </pc:grpChg>
        <pc:inkChg chg="add del topLvl">
          <ac:chgData name="pavlos protopapas" userId="74894_tp_dropbox" providerId="OAuth2" clId="{5881E131-956A-E043-B8DC-AA7913F1CFAE}" dt="2020-06-04T20:19:34.807" v="58"/>
          <ac:inkMkLst>
            <pc:docMk/>
            <pc:sldMk cId="2090152816" sldId="523"/>
            <ac:inkMk id="4" creationId="{D5B21557-24AD-F647-B857-08D47D69CDD9}"/>
          </ac:inkMkLst>
        </pc:inkChg>
        <pc:inkChg chg="add del">
          <ac:chgData name="pavlos protopapas" userId="74894_tp_dropbox" providerId="OAuth2" clId="{5881E131-956A-E043-B8DC-AA7913F1CFAE}" dt="2020-06-04T20:19:34.786" v="53"/>
          <ac:inkMkLst>
            <pc:docMk/>
            <pc:sldMk cId="2090152816" sldId="523"/>
            <ac:inkMk id="5" creationId="{F41EAF97-C2AE-1B49-9A71-0B679C05ED2C}"/>
          </ac:inkMkLst>
        </pc:inkChg>
        <pc:inkChg chg="add del topLvl">
          <ac:chgData name="pavlos protopapas" userId="74894_tp_dropbox" providerId="OAuth2" clId="{5881E131-956A-E043-B8DC-AA7913F1CFAE}" dt="2020-06-04T20:19:34.806" v="57"/>
          <ac:inkMkLst>
            <pc:docMk/>
            <pc:sldMk cId="2090152816" sldId="523"/>
            <ac:inkMk id="6" creationId="{2B2C7796-3EEE-A542-9B77-5016556C0591}"/>
          </ac:inkMkLst>
        </pc:inkChg>
        <pc:inkChg chg="add del topLvl">
          <ac:chgData name="pavlos protopapas" userId="74894_tp_dropbox" providerId="OAuth2" clId="{5881E131-956A-E043-B8DC-AA7913F1CFAE}" dt="2020-06-04T20:19:34.801" v="56"/>
          <ac:inkMkLst>
            <pc:docMk/>
            <pc:sldMk cId="2090152816" sldId="523"/>
            <ac:inkMk id="7" creationId="{AAF98688-651C-894C-BC00-BC0A29ED9FCA}"/>
          </ac:inkMkLst>
        </pc:inkChg>
        <pc:inkChg chg="add del">
          <ac:chgData name="pavlos protopapas" userId="74894_tp_dropbox" providerId="OAuth2" clId="{5881E131-956A-E043-B8DC-AA7913F1CFAE}" dt="2020-06-04T20:19:34.781" v="52"/>
          <ac:inkMkLst>
            <pc:docMk/>
            <pc:sldMk cId="2090152816" sldId="523"/>
            <ac:inkMk id="8" creationId="{144EA173-CE23-8045-B41F-218DA6EAAE79}"/>
          </ac:inkMkLst>
        </pc:inkChg>
        <pc:inkChg chg="add del">
          <ac:chgData name="pavlos protopapas" userId="74894_tp_dropbox" providerId="OAuth2" clId="{5881E131-956A-E043-B8DC-AA7913F1CFAE}" dt="2020-06-04T20:19:34.790" v="54"/>
          <ac:inkMkLst>
            <pc:docMk/>
            <pc:sldMk cId="2090152816" sldId="523"/>
            <ac:inkMk id="9" creationId="{E44A3B34-73EB-1241-8F38-3683485F4CCF}"/>
          </ac:inkMkLst>
        </pc:inkChg>
        <pc:inkChg chg="add del topLvl">
          <ac:chgData name="pavlos protopapas" userId="74894_tp_dropbox" providerId="OAuth2" clId="{5881E131-956A-E043-B8DC-AA7913F1CFAE}" dt="2020-06-04T20:19:34.810" v="60"/>
          <ac:inkMkLst>
            <pc:docMk/>
            <pc:sldMk cId="2090152816" sldId="523"/>
            <ac:inkMk id="10" creationId="{D88270CB-106D-6645-9130-EFD7D2350B73}"/>
          </ac:inkMkLst>
        </pc:inkChg>
        <pc:inkChg chg="add del">
          <ac:chgData name="pavlos protopapas" userId="74894_tp_dropbox" providerId="OAuth2" clId="{5881E131-956A-E043-B8DC-AA7913F1CFAE}" dt="2020-06-04T20:19:34.768" v="51"/>
          <ac:inkMkLst>
            <pc:docMk/>
            <pc:sldMk cId="2090152816" sldId="523"/>
            <ac:inkMk id="11" creationId="{5B5D7952-57FB-DA4E-8F1B-456C466F279B}"/>
          </ac:inkMkLst>
        </pc:inkChg>
        <pc:inkChg chg="add del">
          <ac:chgData name="pavlos protopapas" userId="74894_tp_dropbox" providerId="OAuth2" clId="{5881E131-956A-E043-B8DC-AA7913F1CFAE}" dt="2020-06-04T20:19:34.795" v="55"/>
          <ac:inkMkLst>
            <pc:docMk/>
            <pc:sldMk cId="2090152816" sldId="523"/>
            <ac:inkMk id="12" creationId="{C08D0879-32AA-7545-8CAE-8FBF87C5FD9C}"/>
          </ac:inkMkLst>
        </pc:inkChg>
        <pc:inkChg chg="add">
          <ac:chgData name="pavlos protopapas" userId="74894_tp_dropbox" providerId="OAuth2" clId="{5881E131-956A-E043-B8DC-AA7913F1CFAE}" dt="2020-06-04T20:19:31.882" v="47"/>
          <ac:inkMkLst>
            <pc:docMk/>
            <pc:sldMk cId="2090152816" sldId="523"/>
            <ac:inkMk id="15" creationId="{A9D59ACC-89D0-324C-A710-F0631972056F}"/>
          </ac:inkMkLst>
        </pc:inkChg>
        <pc:inkChg chg="add">
          <ac:chgData name="pavlos protopapas" userId="74894_tp_dropbox" providerId="OAuth2" clId="{5881E131-956A-E043-B8DC-AA7913F1CFAE}" dt="2020-06-04T20:19:32.193" v="48"/>
          <ac:inkMkLst>
            <pc:docMk/>
            <pc:sldMk cId="2090152816" sldId="523"/>
            <ac:inkMk id="16" creationId="{7F87B77C-09E7-B54D-AB83-D15CBB29F0B6}"/>
          </ac:inkMkLst>
        </pc:inkChg>
        <pc:inkChg chg="add">
          <ac:chgData name="pavlos protopapas" userId="74894_tp_dropbox" providerId="OAuth2" clId="{5881E131-956A-E043-B8DC-AA7913F1CFAE}" dt="2020-06-04T20:19:32.329" v="49"/>
          <ac:inkMkLst>
            <pc:docMk/>
            <pc:sldMk cId="2090152816" sldId="523"/>
            <ac:inkMk id="17" creationId="{D4146F25-577B-1242-B195-0E1BFD95351D}"/>
          </ac:inkMkLst>
        </pc:inkChg>
        <pc:inkChg chg="add del">
          <ac:chgData name="pavlos protopapas" userId="74894_tp_dropbox" providerId="OAuth2" clId="{5881E131-956A-E043-B8DC-AA7913F1CFAE}" dt="2020-06-04T20:19:34.809" v="59"/>
          <ac:inkMkLst>
            <pc:docMk/>
            <pc:sldMk cId="2090152816" sldId="523"/>
            <ac:inkMk id="18" creationId="{82435768-8887-734F-A243-E6CE1E30A639}"/>
          </ac:inkMkLst>
        </pc:inkChg>
        <pc:inkChg chg="add">
          <ac:chgData name="pavlos protopapas" userId="74894_tp_dropbox" providerId="OAuth2" clId="{5881E131-956A-E043-B8DC-AA7913F1CFAE}" dt="2020-06-04T20:19:35.882" v="61"/>
          <ac:inkMkLst>
            <pc:docMk/>
            <pc:sldMk cId="2090152816" sldId="523"/>
            <ac:inkMk id="19" creationId="{540EC296-4F0C-F041-A4F3-38244B2E2470}"/>
          </ac:inkMkLst>
        </pc:inkChg>
        <pc:inkChg chg="add">
          <ac:chgData name="pavlos protopapas" userId="74894_tp_dropbox" providerId="OAuth2" clId="{5881E131-956A-E043-B8DC-AA7913F1CFAE}" dt="2020-06-04T20:19:36.065" v="62"/>
          <ac:inkMkLst>
            <pc:docMk/>
            <pc:sldMk cId="2090152816" sldId="523"/>
            <ac:inkMk id="20" creationId="{5C2ADE67-6D64-BD49-B49A-0A320F3C75F6}"/>
          </ac:inkMkLst>
        </pc:inkChg>
        <pc:inkChg chg="add">
          <ac:chgData name="pavlos protopapas" userId="74894_tp_dropbox" providerId="OAuth2" clId="{5881E131-956A-E043-B8DC-AA7913F1CFAE}" dt="2020-06-04T20:19:36.373" v="63"/>
          <ac:inkMkLst>
            <pc:docMk/>
            <pc:sldMk cId="2090152816" sldId="523"/>
            <ac:inkMk id="21" creationId="{95F3F6E2-A1A7-B740-90AD-3BE3AAFB0474}"/>
          </ac:inkMkLst>
        </pc:inkChg>
        <pc:inkChg chg="add">
          <ac:chgData name="pavlos protopapas" userId="74894_tp_dropbox" providerId="OAuth2" clId="{5881E131-956A-E043-B8DC-AA7913F1CFAE}" dt="2020-06-04T20:19:36.827" v="64"/>
          <ac:inkMkLst>
            <pc:docMk/>
            <pc:sldMk cId="2090152816" sldId="523"/>
            <ac:inkMk id="22" creationId="{EFAB4FE1-2829-3C44-A0FE-19E3D27DB371}"/>
          </ac:inkMkLst>
        </pc:inkChg>
        <pc:inkChg chg="add">
          <ac:chgData name="pavlos protopapas" userId="74894_tp_dropbox" providerId="OAuth2" clId="{5881E131-956A-E043-B8DC-AA7913F1CFAE}" dt="2020-06-04T20:19:37.196" v="65"/>
          <ac:inkMkLst>
            <pc:docMk/>
            <pc:sldMk cId="2090152816" sldId="523"/>
            <ac:inkMk id="23" creationId="{7ED75DCE-49D4-F742-8426-05E6353DBA87}"/>
          </ac:inkMkLst>
        </pc:inkChg>
        <pc:inkChg chg="add">
          <ac:chgData name="pavlos protopapas" userId="74894_tp_dropbox" providerId="OAuth2" clId="{5881E131-956A-E043-B8DC-AA7913F1CFAE}" dt="2020-06-04T20:19:37.386" v="66"/>
          <ac:inkMkLst>
            <pc:docMk/>
            <pc:sldMk cId="2090152816" sldId="523"/>
            <ac:inkMk id="24" creationId="{90020B85-A390-744A-82D9-BA117B0206C0}"/>
          </ac:inkMkLst>
        </pc:inkChg>
        <pc:inkChg chg="add">
          <ac:chgData name="pavlos protopapas" userId="74894_tp_dropbox" providerId="OAuth2" clId="{5881E131-956A-E043-B8DC-AA7913F1CFAE}" dt="2020-06-04T20:19:37.540" v="67"/>
          <ac:inkMkLst>
            <pc:docMk/>
            <pc:sldMk cId="2090152816" sldId="523"/>
            <ac:inkMk id="25" creationId="{FED4EBDE-695E-E24F-8287-307E8D574E56}"/>
          </ac:inkMkLst>
        </pc:inkChg>
        <pc:inkChg chg="add">
          <ac:chgData name="pavlos protopapas" userId="74894_tp_dropbox" providerId="OAuth2" clId="{5881E131-956A-E043-B8DC-AA7913F1CFAE}" dt="2020-06-04T20:19:37.881" v="68"/>
          <ac:inkMkLst>
            <pc:docMk/>
            <pc:sldMk cId="2090152816" sldId="523"/>
            <ac:inkMk id="26" creationId="{D24D8480-8288-3748-BC02-5F3632DA6314}"/>
          </ac:inkMkLst>
        </pc:inkChg>
        <pc:inkChg chg="add">
          <ac:chgData name="pavlos protopapas" userId="74894_tp_dropbox" providerId="OAuth2" clId="{5881E131-956A-E043-B8DC-AA7913F1CFAE}" dt="2020-06-04T20:19:38.803" v="69"/>
          <ac:inkMkLst>
            <pc:docMk/>
            <pc:sldMk cId="2090152816" sldId="523"/>
            <ac:inkMk id="27" creationId="{EE4D8BBD-FFB8-7D45-805C-FA22977D64D6}"/>
          </ac:inkMkLst>
        </pc:inkChg>
        <pc:inkChg chg="add">
          <ac:chgData name="pavlos protopapas" userId="74894_tp_dropbox" providerId="OAuth2" clId="{5881E131-956A-E043-B8DC-AA7913F1CFAE}" dt="2020-06-04T20:19:39.196" v="70"/>
          <ac:inkMkLst>
            <pc:docMk/>
            <pc:sldMk cId="2090152816" sldId="523"/>
            <ac:inkMk id="28" creationId="{16F4B8A7-3C05-3F47-BC3D-5C8F61D41DD8}"/>
          </ac:inkMkLst>
        </pc:inkChg>
        <pc:inkChg chg="add">
          <ac:chgData name="pavlos protopapas" userId="74894_tp_dropbox" providerId="OAuth2" clId="{5881E131-956A-E043-B8DC-AA7913F1CFAE}" dt="2020-06-04T20:19:39.504" v="71"/>
          <ac:inkMkLst>
            <pc:docMk/>
            <pc:sldMk cId="2090152816" sldId="523"/>
            <ac:inkMk id="29" creationId="{1249DC89-D2FD-B845-8D9A-101E221631D3}"/>
          </ac:inkMkLst>
        </pc:inkChg>
        <pc:inkChg chg="add">
          <ac:chgData name="pavlos protopapas" userId="74894_tp_dropbox" providerId="OAuth2" clId="{5881E131-956A-E043-B8DC-AA7913F1CFAE}" dt="2020-06-04T20:19:39.680" v="72"/>
          <ac:inkMkLst>
            <pc:docMk/>
            <pc:sldMk cId="2090152816" sldId="523"/>
            <ac:inkMk id="30" creationId="{435DEDA0-3E04-1D4F-919F-E54D088DBD4F}"/>
          </ac:inkMkLst>
        </pc:inkChg>
        <pc:inkChg chg="add">
          <ac:chgData name="pavlos protopapas" userId="74894_tp_dropbox" providerId="OAuth2" clId="{5881E131-956A-E043-B8DC-AA7913F1CFAE}" dt="2020-06-04T20:19:40.092" v="73"/>
          <ac:inkMkLst>
            <pc:docMk/>
            <pc:sldMk cId="2090152816" sldId="523"/>
            <ac:inkMk id="31" creationId="{7076DA64-F0F3-4049-9432-7017FC31A0DA}"/>
          </ac:inkMkLst>
        </pc:inkChg>
        <pc:inkChg chg="add">
          <ac:chgData name="pavlos protopapas" userId="74894_tp_dropbox" providerId="OAuth2" clId="{5881E131-956A-E043-B8DC-AA7913F1CFAE}" dt="2020-06-04T20:19:40.290" v="74"/>
          <ac:inkMkLst>
            <pc:docMk/>
            <pc:sldMk cId="2090152816" sldId="523"/>
            <ac:inkMk id="32" creationId="{4E3FA351-689F-FB40-B9AA-FB41F37BE155}"/>
          </ac:inkMkLst>
        </pc:inkChg>
        <pc:inkChg chg="add">
          <ac:chgData name="pavlos protopapas" userId="74894_tp_dropbox" providerId="OAuth2" clId="{5881E131-956A-E043-B8DC-AA7913F1CFAE}" dt="2020-06-04T20:19:40.404" v="75"/>
          <ac:inkMkLst>
            <pc:docMk/>
            <pc:sldMk cId="2090152816" sldId="523"/>
            <ac:inkMk id="33" creationId="{BD954902-020A-D240-B77E-BD97B4CC668B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34" creationId="{829A4759-4B99-2C4D-A2DD-6192680C2DD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35" creationId="{CD8D3F6D-E57E-D24C-973C-A507299DFC32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36" creationId="{C981EEE1-A59D-8A4E-B0E2-4893AFA9123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37" creationId="{20F57AFE-4AC4-F846-9A19-9E61AE3761BD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38" creationId="{74E8E5A9-A93E-1247-B3CF-40775722F62D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39" creationId="{9A5A4C83-CEDB-174E-A808-C05E262F435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0" creationId="{3C596112-F182-F243-A4CC-8A5B00AEC98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1" creationId="{6D2E18B4-B29C-9649-BF3A-8C70573257F5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2" creationId="{60315CBE-8B79-E645-81D8-1C1F2A479F39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3" creationId="{23946FEC-38D7-5840-95EB-4FB480FE9800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4" creationId="{59E00CA7-93A1-BC4F-8A87-480B9ED5C57C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5" creationId="{ED57DF5F-0CD2-C54E-9895-97284FC806A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6" creationId="{3095A12C-CF5C-744D-824D-B7B69958B59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7" creationId="{0803DCA8-270F-B443-A331-A99EB625A5E0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8" creationId="{5290ECF3-707E-AA41-84CC-F7C98CC239D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49" creationId="{DFC2E30F-6277-EF47-9C60-753166D13D2A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0" creationId="{50A1C8C2-93BD-DE47-9858-876437CAC85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1" creationId="{46E52E9C-B52B-204F-BA55-68639E1B1C6F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2" creationId="{2A98AF19-A6DE-5249-8E69-4B3656001A3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3" creationId="{1BB77446-BAB2-0D4D-87AA-DA596A7D5C7A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4" creationId="{0748E936-0A7E-F24F-985B-A8D2AD224B2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5" creationId="{D62F4D89-48F1-8247-AD0B-0A7A0E48201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6" creationId="{B93A5E1D-3670-354D-ACCE-D7AE5B265C86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7" creationId="{93C58B83-7FB1-1E41-9412-60A3697EA3B6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8" creationId="{20DA2E32-7A45-D24F-898A-3077F68D59C5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59" creationId="{F7E33D50-EBDF-EA4F-8D3A-EBA7C3B49F4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0" creationId="{42D9A3D5-E23F-6445-B213-428F205CB0AF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1" creationId="{B190FA44-6402-E143-A054-76680D92FD8E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2" creationId="{09726057-BE09-9449-BDDA-E72DE687436F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3" creationId="{1B9363EE-444E-7A43-A335-9460592B12B8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4" creationId="{ABF95536-BA66-E043-A19F-B540C8CFBFEC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5" creationId="{369F1B3F-4D07-994E-AD20-DB46DA6238F0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6" creationId="{153E9437-06C1-2B4E-9C28-AA7969CA5120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7" creationId="{D48F191E-DFC4-4040-B4BE-EDACD970636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8" creationId="{C08CE3A6-9B45-1642-A2D7-39FECA0193D6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69" creationId="{322976CC-DCAE-1E45-BB92-C52EC9B702C3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0" creationId="{1FCC8CFB-A716-2448-AD7C-2DB22320836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1" creationId="{B09A7182-9227-3F40-B953-4D46BCAE660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2" creationId="{5D5BA5BF-2687-B842-91F0-9117BBA46760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3" creationId="{4B1E9378-9083-294B-92DC-7574D70E2A0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4" creationId="{618C2F3E-8DA4-A24B-B8C5-511E1494216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5" creationId="{37D80F62-3253-374F-9BA3-4A4019A0D939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6" creationId="{509A1C03-EA88-444F-BF78-812D1B6EF30D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7" creationId="{6CB3997E-9B29-6B43-A036-61240B7A337B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8" creationId="{5DFF717F-65A9-F24B-861F-0373AF624FDF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79" creationId="{A43CC73D-457D-884E-9A82-13A5CFC6756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80" creationId="{5D0F28C3-84F2-2648-9026-A73C0446E6FC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81" creationId="{040D1342-A354-EE4A-B6D7-14334A75087C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82" creationId="{D6422654-44E0-7D4C-B19A-A8752B0F1197}"/>
          </ac:inkMkLst>
        </pc:inkChg>
        <pc:inkChg chg="add del topLvl">
          <ac:chgData name="pavlos protopapas" userId="74894_tp_dropbox" providerId="OAuth2" clId="{5881E131-956A-E043-B8DC-AA7913F1CFAE}" dt="2020-06-04T20:20:12.369" v="139"/>
          <ac:inkMkLst>
            <pc:docMk/>
            <pc:sldMk cId="2090152816" sldId="523"/>
            <ac:inkMk id="83" creationId="{CC719E9D-529B-9B42-9C68-9F9ED029EB18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1" creationId="{86FD35BE-4A84-3F41-9B8E-38714AC9036D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2" creationId="{9BBEB686-E9BD-0D42-9D12-771FD6BAAC1C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3" creationId="{360CEBC3-FAEF-0345-B904-ECD50A369BBD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4" creationId="{FFD17089-0730-784F-8B95-15D289593751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5" creationId="{F3E336EF-1EFA-2B43-84AE-B512E08625B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6" creationId="{568F3A7D-A0AD-9F45-B2D5-A60248896E94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7" creationId="{7F20E889-847F-4247-B110-9F054AFEE32D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8" creationId="{92EBEDC2-1CEF-C64C-94E9-7A0B95EA1C6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99" creationId="{E8E1BA0A-2F20-174F-B08D-CF702E618C86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100" creationId="{B9097B8B-F24A-5F48-9064-780415DC2F07}"/>
          </ac:inkMkLst>
        </pc:inkChg>
        <pc:inkChg chg="add topLvl">
          <ac:chgData name="pavlos protopapas" userId="74894_tp_dropbox" providerId="OAuth2" clId="{5881E131-956A-E043-B8DC-AA7913F1CFAE}" dt="2020-06-04T20:20:15.411" v="144"/>
          <ac:inkMkLst>
            <pc:docMk/>
            <pc:sldMk cId="2090152816" sldId="523"/>
            <ac:inkMk id="101" creationId="{8C079E09-14DE-2241-B1E7-3BB8CBF723DB}"/>
          </ac:inkMkLst>
        </pc:inkChg>
        <pc:inkChg chg="add">
          <ac:chgData name="pavlos protopapas" userId="74894_tp_dropbox" providerId="OAuth2" clId="{5881E131-956A-E043-B8DC-AA7913F1CFAE}" dt="2020-06-04T20:20:13.774" v="140"/>
          <ac:inkMkLst>
            <pc:docMk/>
            <pc:sldMk cId="2090152816" sldId="523"/>
            <ac:inkMk id="103" creationId="{8F874637-81F3-FA4B-B551-84FF75ACDB38}"/>
          </ac:inkMkLst>
        </pc:inkChg>
        <pc:inkChg chg="add">
          <ac:chgData name="pavlos protopapas" userId="74894_tp_dropbox" providerId="OAuth2" clId="{5881E131-956A-E043-B8DC-AA7913F1CFAE}" dt="2020-06-04T20:20:14.200" v="141"/>
          <ac:inkMkLst>
            <pc:docMk/>
            <pc:sldMk cId="2090152816" sldId="523"/>
            <ac:inkMk id="104" creationId="{52942A6F-FEBF-F840-8E84-27973D69D6F5}"/>
          </ac:inkMkLst>
        </pc:inkChg>
        <pc:inkChg chg="add">
          <ac:chgData name="pavlos protopapas" userId="74894_tp_dropbox" providerId="OAuth2" clId="{5881E131-956A-E043-B8DC-AA7913F1CFAE}" dt="2020-06-04T20:20:14.603" v="142"/>
          <ac:inkMkLst>
            <pc:docMk/>
            <pc:sldMk cId="2090152816" sldId="523"/>
            <ac:inkMk id="105" creationId="{9215F3AF-4216-5441-BE14-3B215A29C33A}"/>
          </ac:inkMkLst>
        </pc:inkChg>
        <pc:inkChg chg="add">
          <ac:chgData name="pavlos protopapas" userId="74894_tp_dropbox" providerId="OAuth2" clId="{5881E131-956A-E043-B8DC-AA7913F1CFAE}" dt="2020-06-04T20:20:14.821" v="143"/>
          <ac:inkMkLst>
            <pc:docMk/>
            <pc:sldMk cId="2090152816" sldId="523"/>
            <ac:inkMk id="106" creationId="{5245B58F-D856-4642-850C-C669B26491F6}"/>
          </ac:inkMkLst>
        </pc:inkChg>
        <pc:inkChg chg="add">
          <ac:chgData name="pavlos protopapas" userId="74894_tp_dropbox" providerId="OAuth2" clId="{5881E131-956A-E043-B8DC-AA7913F1CFAE}" dt="2020-06-04T20:20:17.414" v="145"/>
          <ac:inkMkLst>
            <pc:docMk/>
            <pc:sldMk cId="2090152816" sldId="523"/>
            <ac:inkMk id="108" creationId="{CCEE6C1C-9E22-A84E-962B-A75E43831C7E}"/>
          </ac:inkMkLst>
        </pc:inkChg>
        <pc:inkChg chg="add">
          <ac:chgData name="pavlos protopapas" userId="74894_tp_dropbox" providerId="OAuth2" clId="{5881E131-956A-E043-B8DC-AA7913F1CFAE}" dt="2020-06-04T20:20:17.731" v="146"/>
          <ac:inkMkLst>
            <pc:docMk/>
            <pc:sldMk cId="2090152816" sldId="523"/>
            <ac:inkMk id="109" creationId="{529957D8-768A-6F4F-BBA6-8AC931A08469}"/>
          </ac:inkMkLst>
        </pc:inkChg>
        <pc:inkChg chg="add">
          <ac:chgData name="pavlos protopapas" userId="74894_tp_dropbox" providerId="OAuth2" clId="{5881E131-956A-E043-B8DC-AA7913F1CFAE}" dt="2020-06-04T20:20:18.228" v="147"/>
          <ac:inkMkLst>
            <pc:docMk/>
            <pc:sldMk cId="2090152816" sldId="523"/>
            <ac:inkMk id="110" creationId="{1FC92502-E514-CC40-AFAA-FFA9D9B00DC3}"/>
          </ac:inkMkLst>
        </pc:inkChg>
        <pc:inkChg chg="add">
          <ac:chgData name="pavlos protopapas" userId="74894_tp_dropbox" providerId="OAuth2" clId="{5881E131-956A-E043-B8DC-AA7913F1CFAE}" dt="2020-06-04T20:20:18.819" v="148"/>
          <ac:inkMkLst>
            <pc:docMk/>
            <pc:sldMk cId="2090152816" sldId="523"/>
            <ac:inkMk id="111" creationId="{694144E0-680C-584C-911E-BCA461012C36}"/>
          </ac:inkMkLst>
        </pc:inkChg>
        <pc:inkChg chg="add">
          <ac:chgData name="pavlos protopapas" userId="74894_tp_dropbox" providerId="OAuth2" clId="{5881E131-956A-E043-B8DC-AA7913F1CFAE}" dt="2020-06-04T20:20:19.290" v="149"/>
          <ac:inkMkLst>
            <pc:docMk/>
            <pc:sldMk cId="2090152816" sldId="523"/>
            <ac:inkMk id="112" creationId="{AD6D2DA4-7251-9249-8B1C-3E3CB5F1DECA}"/>
          </ac:inkMkLst>
        </pc:inkChg>
        <pc:inkChg chg="add">
          <ac:chgData name="pavlos protopapas" userId="74894_tp_dropbox" providerId="OAuth2" clId="{5881E131-956A-E043-B8DC-AA7913F1CFAE}" dt="2020-06-04T20:20:19.995" v="150"/>
          <ac:inkMkLst>
            <pc:docMk/>
            <pc:sldMk cId="2090152816" sldId="523"/>
            <ac:inkMk id="113" creationId="{FFE19B97-2217-EB41-827A-B55D80D67804}"/>
          </ac:inkMkLst>
        </pc:inkChg>
        <pc:inkChg chg="add">
          <ac:chgData name="pavlos protopapas" userId="74894_tp_dropbox" providerId="OAuth2" clId="{5881E131-956A-E043-B8DC-AA7913F1CFAE}" dt="2020-06-04T20:20:20.203" v="151"/>
          <ac:inkMkLst>
            <pc:docMk/>
            <pc:sldMk cId="2090152816" sldId="523"/>
            <ac:inkMk id="114" creationId="{3033BFCC-396D-EA40-95F5-B3B30CD48FB6}"/>
          </ac:inkMkLst>
        </pc:inkChg>
        <pc:inkChg chg="add">
          <ac:chgData name="pavlos protopapas" userId="74894_tp_dropbox" providerId="OAuth2" clId="{5881E131-956A-E043-B8DC-AA7913F1CFAE}" dt="2020-06-04T20:20:20.311" v="152"/>
          <ac:inkMkLst>
            <pc:docMk/>
            <pc:sldMk cId="2090152816" sldId="523"/>
            <ac:inkMk id="115" creationId="{BA21B189-9C77-8A4F-B2FC-C2D1A8E6AE40}"/>
          </ac:inkMkLst>
        </pc:inkChg>
        <pc:inkChg chg="add">
          <ac:chgData name="pavlos protopapas" userId="74894_tp_dropbox" providerId="OAuth2" clId="{5881E131-956A-E043-B8DC-AA7913F1CFAE}" dt="2020-06-04T20:20:21.166" v="153"/>
          <ac:inkMkLst>
            <pc:docMk/>
            <pc:sldMk cId="2090152816" sldId="523"/>
            <ac:inkMk id="116" creationId="{2A6B821B-5A3E-0945-8757-B965B32B5452}"/>
          </ac:inkMkLst>
        </pc:inkChg>
        <pc:inkChg chg="add">
          <ac:chgData name="pavlos protopapas" userId="74894_tp_dropbox" providerId="OAuth2" clId="{5881E131-956A-E043-B8DC-AA7913F1CFAE}" dt="2020-06-04T20:20:21.591" v="154"/>
          <ac:inkMkLst>
            <pc:docMk/>
            <pc:sldMk cId="2090152816" sldId="523"/>
            <ac:inkMk id="117" creationId="{C1F21751-C2D2-1B46-ABE1-CED9F37EDDBD}"/>
          </ac:inkMkLst>
        </pc:inkChg>
        <pc:inkChg chg="add">
          <ac:chgData name="pavlos protopapas" userId="74894_tp_dropbox" providerId="OAuth2" clId="{5881E131-956A-E043-B8DC-AA7913F1CFAE}" dt="2020-06-04T20:20:21.883" v="155"/>
          <ac:inkMkLst>
            <pc:docMk/>
            <pc:sldMk cId="2090152816" sldId="523"/>
            <ac:inkMk id="118" creationId="{6827AE0C-EB9F-3C46-8708-38D6056B9495}"/>
          </ac:inkMkLst>
        </pc:inkChg>
        <pc:inkChg chg="add">
          <ac:chgData name="pavlos protopapas" userId="74894_tp_dropbox" providerId="OAuth2" clId="{5881E131-956A-E043-B8DC-AA7913F1CFAE}" dt="2020-06-04T20:20:22.625" v="156"/>
          <ac:inkMkLst>
            <pc:docMk/>
            <pc:sldMk cId="2090152816" sldId="523"/>
            <ac:inkMk id="119" creationId="{62ED8BEF-A955-444B-9B07-033282261E15}"/>
          </ac:inkMkLst>
        </pc:inkChg>
        <pc:inkChg chg="add">
          <ac:chgData name="pavlos protopapas" userId="74894_tp_dropbox" providerId="OAuth2" clId="{5881E131-956A-E043-B8DC-AA7913F1CFAE}" dt="2020-06-04T20:20:23.039" v="157"/>
          <ac:inkMkLst>
            <pc:docMk/>
            <pc:sldMk cId="2090152816" sldId="523"/>
            <ac:inkMk id="120" creationId="{7656DF31-6655-324B-A7CA-AB0F6BC36659}"/>
          </ac:inkMkLst>
        </pc:inkChg>
        <pc:inkChg chg="add">
          <ac:chgData name="pavlos protopapas" userId="74894_tp_dropbox" providerId="OAuth2" clId="{5881E131-956A-E043-B8DC-AA7913F1CFAE}" dt="2020-06-04T20:20:23.173" v="158"/>
          <ac:inkMkLst>
            <pc:docMk/>
            <pc:sldMk cId="2090152816" sldId="523"/>
            <ac:inkMk id="121" creationId="{76304D24-884F-4740-B7B4-55FB8D65F4DD}"/>
          </ac:inkMkLst>
        </pc:inkChg>
        <pc:inkChg chg="add">
          <ac:chgData name="pavlos protopapas" userId="74894_tp_dropbox" providerId="OAuth2" clId="{5881E131-956A-E043-B8DC-AA7913F1CFAE}" dt="2020-06-04T20:20:23.576" v="159"/>
          <ac:inkMkLst>
            <pc:docMk/>
            <pc:sldMk cId="2090152816" sldId="523"/>
            <ac:inkMk id="122" creationId="{0F36B9E4-ADF1-5647-B8DE-F08B851C8269}"/>
          </ac:inkMkLst>
        </pc:inkChg>
        <pc:inkChg chg="add">
          <ac:chgData name="pavlos protopapas" userId="74894_tp_dropbox" providerId="OAuth2" clId="{5881E131-956A-E043-B8DC-AA7913F1CFAE}" dt="2020-06-04T20:20:23.936" v="160"/>
          <ac:inkMkLst>
            <pc:docMk/>
            <pc:sldMk cId="2090152816" sldId="523"/>
            <ac:inkMk id="123" creationId="{6046D689-5E21-9142-B341-6EF3C4FF5E16}"/>
          </ac:inkMkLst>
        </pc:inkChg>
        <pc:inkChg chg="add">
          <ac:chgData name="pavlos protopapas" userId="74894_tp_dropbox" providerId="OAuth2" clId="{5881E131-956A-E043-B8DC-AA7913F1CFAE}" dt="2020-06-04T20:20:25.570" v="162"/>
          <ac:inkMkLst>
            <pc:docMk/>
            <pc:sldMk cId="2090152816" sldId="523"/>
            <ac:inkMk id="127" creationId="{38F7B186-448A-B445-825D-43041AC6E614}"/>
          </ac:inkMkLst>
        </pc:inkChg>
        <pc:inkChg chg="add">
          <ac:chgData name="pavlos protopapas" userId="74894_tp_dropbox" providerId="OAuth2" clId="{5881E131-956A-E043-B8DC-AA7913F1CFAE}" dt="2020-06-04T20:20:25.787" v="163"/>
          <ac:inkMkLst>
            <pc:docMk/>
            <pc:sldMk cId="2090152816" sldId="523"/>
            <ac:inkMk id="128" creationId="{161B5D06-B179-4A4C-BDDD-072AA2FF54D0}"/>
          </ac:inkMkLst>
        </pc:inkChg>
        <pc:inkChg chg="add">
          <ac:chgData name="pavlos protopapas" userId="74894_tp_dropbox" providerId="OAuth2" clId="{5881E131-956A-E043-B8DC-AA7913F1CFAE}" dt="2020-06-04T20:20:26.251" v="164"/>
          <ac:inkMkLst>
            <pc:docMk/>
            <pc:sldMk cId="2090152816" sldId="523"/>
            <ac:inkMk id="129" creationId="{E17B4606-DF1A-E141-B6F9-8C38072F1FD1}"/>
          </ac:inkMkLst>
        </pc:inkChg>
        <pc:inkChg chg="add">
          <ac:chgData name="pavlos protopapas" userId="74894_tp_dropbox" providerId="OAuth2" clId="{5881E131-956A-E043-B8DC-AA7913F1CFAE}" dt="2020-06-04T20:20:26.596" v="165"/>
          <ac:inkMkLst>
            <pc:docMk/>
            <pc:sldMk cId="2090152816" sldId="523"/>
            <ac:inkMk id="130" creationId="{CA423892-43F0-6647-B6B5-9180A1CABC17}"/>
          </ac:inkMkLst>
        </pc:inkChg>
        <pc:inkChg chg="add">
          <ac:chgData name="pavlos protopapas" userId="74894_tp_dropbox" providerId="OAuth2" clId="{5881E131-956A-E043-B8DC-AA7913F1CFAE}" dt="2020-06-04T20:20:27.242" v="166"/>
          <ac:inkMkLst>
            <pc:docMk/>
            <pc:sldMk cId="2090152816" sldId="523"/>
            <ac:inkMk id="131" creationId="{7E1D0642-A24A-F74D-AFA1-D3B1FD554745}"/>
          </ac:inkMkLst>
        </pc:inkChg>
        <pc:inkChg chg="add">
          <ac:chgData name="pavlos protopapas" userId="74894_tp_dropbox" providerId="OAuth2" clId="{5881E131-956A-E043-B8DC-AA7913F1CFAE}" dt="2020-06-04T20:20:27.921" v="167"/>
          <ac:inkMkLst>
            <pc:docMk/>
            <pc:sldMk cId="2090152816" sldId="523"/>
            <ac:inkMk id="132" creationId="{BCE81417-C144-DA4C-9400-ABFC6EBBE729}"/>
          </ac:inkMkLst>
        </pc:inkChg>
        <pc:inkChg chg="add">
          <ac:chgData name="pavlos protopapas" userId="74894_tp_dropbox" providerId="OAuth2" clId="{5881E131-956A-E043-B8DC-AA7913F1CFAE}" dt="2020-06-04T20:20:28.159" v="168"/>
          <ac:inkMkLst>
            <pc:docMk/>
            <pc:sldMk cId="2090152816" sldId="523"/>
            <ac:inkMk id="133" creationId="{0C0E265B-0DEE-2949-BB5C-B135D7CE1AE1}"/>
          </ac:inkMkLst>
        </pc:inkChg>
        <pc:inkChg chg="add">
          <ac:chgData name="pavlos protopapas" userId="74894_tp_dropbox" providerId="OAuth2" clId="{5881E131-956A-E043-B8DC-AA7913F1CFAE}" dt="2020-06-04T20:20:29.184" v="169"/>
          <ac:inkMkLst>
            <pc:docMk/>
            <pc:sldMk cId="2090152816" sldId="523"/>
            <ac:inkMk id="134" creationId="{508CF6C3-EF17-DF4A-B1FD-E7C0978E14E5}"/>
          </ac:inkMkLst>
        </pc:inkChg>
        <pc:inkChg chg="add">
          <ac:chgData name="pavlos protopapas" userId="74894_tp_dropbox" providerId="OAuth2" clId="{5881E131-956A-E043-B8DC-AA7913F1CFAE}" dt="2020-06-04T20:20:29.355" v="170"/>
          <ac:inkMkLst>
            <pc:docMk/>
            <pc:sldMk cId="2090152816" sldId="523"/>
            <ac:inkMk id="135" creationId="{3C627945-E0CA-2942-B6E8-8AEC18646778}"/>
          </ac:inkMkLst>
        </pc:inkChg>
        <pc:inkChg chg="add">
          <ac:chgData name="pavlos protopapas" userId="74894_tp_dropbox" providerId="OAuth2" clId="{5881E131-956A-E043-B8DC-AA7913F1CFAE}" dt="2020-06-04T20:20:29.505" v="171"/>
          <ac:inkMkLst>
            <pc:docMk/>
            <pc:sldMk cId="2090152816" sldId="523"/>
            <ac:inkMk id="136" creationId="{D5D787EE-9636-3D42-A0D6-C3D503FC7E19}"/>
          </ac:inkMkLst>
        </pc:inkChg>
        <pc:inkChg chg="add">
          <ac:chgData name="pavlos protopapas" userId="74894_tp_dropbox" providerId="OAuth2" clId="{5881E131-956A-E043-B8DC-AA7913F1CFAE}" dt="2020-06-04T20:20:30.999" v="173"/>
          <ac:inkMkLst>
            <pc:docMk/>
            <pc:sldMk cId="2090152816" sldId="523"/>
            <ac:inkMk id="139" creationId="{5B35E46A-27F0-A843-847E-8B8914660672}"/>
          </ac:inkMkLst>
        </pc:inkChg>
        <pc:inkChg chg="add">
          <ac:chgData name="pavlos protopapas" userId="74894_tp_dropbox" providerId="OAuth2" clId="{5881E131-956A-E043-B8DC-AA7913F1CFAE}" dt="2020-06-04T20:20:31.307" v="174"/>
          <ac:inkMkLst>
            <pc:docMk/>
            <pc:sldMk cId="2090152816" sldId="523"/>
            <ac:inkMk id="140" creationId="{B4EFF8BA-317B-6A46-9664-207F6C5F60FB}"/>
          </ac:inkMkLst>
        </pc:inkChg>
        <pc:inkChg chg="add">
          <ac:chgData name="pavlos protopapas" userId="74894_tp_dropbox" providerId="OAuth2" clId="{5881E131-956A-E043-B8DC-AA7913F1CFAE}" dt="2020-06-04T20:20:31.499" v="175"/>
          <ac:inkMkLst>
            <pc:docMk/>
            <pc:sldMk cId="2090152816" sldId="523"/>
            <ac:inkMk id="141" creationId="{26BC87A6-2B0C-004D-9F67-A0CD030A99C3}"/>
          </ac:inkMkLst>
        </pc:inkChg>
        <pc:inkChg chg="add">
          <ac:chgData name="pavlos protopapas" userId="74894_tp_dropbox" providerId="OAuth2" clId="{5881E131-956A-E043-B8DC-AA7913F1CFAE}" dt="2020-06-04T20:20:31.677" v="176"/>
          <ac:inkMkLst>
            <pc:docMk/>
            <pc:sldMk cId="2090152816" sldId="523"/>
            <ac:inkMk id="142" creationId="{5F2CF38D-78D6-C24C-A972-A041EB173276}"/>
          </ac:inkMkLst>
        </pc:inkChg>
        <pc:inkChg chg="add">
          <ac:chgData name="pavlos protopapas" userId="74894_tp_dropbox" providerId="OAuth2" clId="{5881E131-956A-E043-B8DC-AA7913F1CFAE}" dt="2020-06-04T20:20:31.932" v="177"/>
          <ac:inkMkLst>
            <pc:docMk/>
            <pc:sldMk cId="2090152816" sldId="523"/>
            <ac:inkMk id="143" creationId="{4089B25C-F0EA-A24A-B836-C4DEA07A1F40}"/>
          </ac:inkMkLst>
        </pc:inkChg>
        <pc:inkChg chg="add">
          <ac:chgData name="pavlos protopapas" userId="74894_tp_dropbox" providerId="OAuth2" clId="{5881E131-956A-E043-B8DC-AA7913F1CFAE}" dt="2020-06-04T20:20:32.432" v="178"/>
          <ac:inkMkLst>
            <pc:docMk/>
            <pc:sldMk cId="2090152816" sldId="523"/>
            <ac:inkMk id="144" creationId="{BE8ECC2C-DAFC-0A4D-994C-69097C459220}"/>
          </ac:inkMkLst>
        </pc:inkChg>
        <pc:inkChg chg="add">
          <ac:chgData name="pavlos protopapas" userId="74894_tp_dropbox" providerId="OAuth2" clId="{5881E131-956A-E043-B8DC-AA7913F1CFAE}" dt="2020-06-04T20:20:32.991" v="179"/>
          <ac:inkMkLst>
            <pc:docMk/>
            <pc:sldMk cId="2090152816" sldId="523"/>
            <ac:inkMk id="145" creationId="{C7BF59C9-B6EE-BC4F-8C5A-4766F61DBF6A}"/>
          </ac:inkMkLst>
        </pc:inkChg>
        <pc:inkChg chg="add">
          <ac:chgData name="pavlos protopapas" userId="74894_tp_dropbox" providerId="OAuth2" clId="{5881E131-956A-E043-B8DC-AA7913F1CFAE}" dt="2020-06-04T20:20:33.296" v="180"/>
          <ac:inkMkLst>
            <pc:docMk/>
            <pc:sldMk cId="2090152816" sldId="523"/>
            <ac:inkMk id="146" creationId="{A5A366A9-DAFF-514A-8490-1FB892144235}"/>
          </ac:inkMkLst>
        </pc:inkChg>
        <pc:inkChg chg="add">
          <ac:chgData name="pavlos protopapas" userId="74894_tp_dropbox" providerId="OAuth2" clId="{5881E131-956A-E043-B8DC-AA7913F1CFAE}" dt="2020-06-04T20:20:40.577" v="182"/>
          <ac:inkMkLst>
            <pc:docMk/>
            <pc:sldMk cId="2090152816" sldId="523"/>
            <ac:inkMk id="148" creationId="{C6EE8B04-8047-3646-939E-736FDC98099E}"/>
          </ac:inkMkLst>
        </pc:inkChg>
        <pc:inkChg chg="add">
          <ac:chgData name="pavlos protopapas" userId="74894_tp_dropbox" providerId="OAuth2" clId="{5881E131-956A-E043-B8DC-AA7913F1CFAE}" dt="2020-06-04T20:20:41.155" v="183"/>
          <ac:inkMkLst>
            <pc:docMk/>
            <pc:sldMk cId="2090152816" sldId="523"/>
            <ac:inkMk id="149" creationId="{3FB296CD-8DF4-1448-9EFF-AF79B9036F31}"/>
          </ac:inkMkLst>
        </pc:inkChg>
        <pc:inkChg chg="add">
          <ac:chgData name="pavlos protopapas" userId="74894_tp_dropbox" providerId="OAuth2" clId="{5881E131-956A-E043-B8DC-AA7913F1CFAE}" dt="2020-06-04T20:20:41.422" v="184"/>
          <ac:inkMkLst>
            <pc:docMk/>
            <pc:sldMk cId="2090152816" sldId="523"/>
            <ac:inkMk id="150" creationId="{C1A31294-CF62-014C-BEA5-4B1FD79EADE8}"/>
          </ac:inkMkLst>
        </pc:inkChg>
        <pc:inkChg chg="add">
          <ac:chgData name="pavlos protopapas" userId="74894_tp_dropbox" providerId="OAuth2" clId="{5881E131-956A-E043-B8DC-AA7913F1CFAE}" dt="2020-06-04T20:20:41.734" v="185"/>
          <ac:inkMkLst>
            <pc:docMk/>
            <pc:sldMk cId="2090152816" sldId="523"/>
            <ac:inkMk id="151" creationId="{3ACBE612-20E5-2743-A978-E401C4000ED9}"/>
          </ac:inkMkLst>
        </pc:inkChg>
        <pc:inkChg chg="add">
          <ac:chgData name="pavlos protopapas" userId="74894_tp_dropbox" providerId="OAuth2" clId="{5881E131-956A-E043-B8DC-AA7913F1CFAE}" dt="2020-06-04T20:20:41.905" v="186"/>
          <ac:inkMkLst>
            <pc:docMk/>
            <pc:sldMk cId="2090152816" sldId="523"/>
            <ac:inkMk id="152" creationId="{C7F017B2-1993-AA4E-8CBA-7ABFD241A7BF}"/>
          </ac:inkMkLst>
        </pc:inkChg>
        <pc:inkChg chg="add">
          <ac:chgData name="pavlos protopapas" userId="74894_tp_dropbox" providerId="OAuth2" clId="{5881E131-956A-E043-B8DC-AA7913F1CFAE}" dt="2020-06-04T20:20:42.101" v="187"/>
          <ac:inkMkLst>
            <pc:docMk/>
            <pc:sldMk cId="2090152816" sldId="523"/>
            <ac:inkMk id="153" creationId="{5AC73773-E913-B044-8562-8354111DFB2C}"/>
          </ac:inkMkLst>
        </pc:inkChg>
        <pc:inkChg chg="add">
          <ac:chgData name="pavlos protopapas" userId="74894_tp_dropbox" providerId="OAuth2" clId="{5881E131-956A-E043-B8DC-AA7913F1CFAE}" dt="2020-06-04T20:20:42.399" v="188"/>
          <ac:inkMkLst>
            <pc:docMk/>
            <pc:sldMk cId="2090152816" sldId="523"/>
            <ac:inkMk id="154" creationId="{E6D3A99F-6472-4A4C-8C36-7A1BFA3CCA18}"/>
          </ac:inkMkLst>
        </pc:inkChg>
        <pc:inkChg chg="add">
          <ac:chgData name="pavlos protopapas" userId="74894_tp_dropbox" providerId="OAuth2" clId="{5881E131-956A-E043-B8DC-AA7913F1CFAE}" dt="2020-06-04T20:20:42.745" v="189"/>
          <ac:inkMkLst>
            <pc:docMk/>
            <pc:sldMk cId="2090152816" sldId="523"/>
            <ac:inkMk id="155" creationId="{B8B0812D-D523-7D4C-8B17-4385652880B4}"/>
          </ac:inkMkLst>
        </pc:inkChg>
        <pc:inkChg chg="add">
          <ac:chgData name="pavlos protopapas" userId="74894_tp_dropbox" providerId="OAuth2" clId="{5881E131-956A-E043-B8DC-AA7913F1CFAE}" dt="2020-06-04T20:20:42.914" v="190"/>
          <ac:inkMkLst>
            <pc:docMk/>
            <pc:sldMk cId="2090152816" sldId="523"/>
            <ac:inkMk id="156" creationId="{64BEA8F3-D43A-5744-AEB5-DD6E4C299C3E}"/>
          </ac:inkMkLst>
        </pc:inkChg>
        <pc:inkChg chg="add">
          <ac:chgData name="pavlos protopapas" userId="74894_tp_dropbox" providerId="OAuth2" clId="{5881E131-956A-E043-B8DC-AA7913F1CFAE}" dt="2020-06-04T20:20:43.799" v="191"/>
          <ac:inkMkLst>
            <pc:docMk/>
            <pc:sldMk cId="2090152816" sldId="523"/>
            <ac:inkMk id="157" creationId="{D8CC0BE7-6E3D-0C4E-B70D-C8827D2BEDCB}"/>
          </ac:inkMkLst>
        </pc:inkChg>
        <pc:inkChg chg="add">
          <ac:chgData name="pavlos protopapas" userId="74894_tp_dropbox" providerId="OAuth2" clId="{5881E131-956A-E043-B8DC-AA7913F1CFAE}" dt="2020-06-04T20:20:44.087" v="192"/>
          <ac:inkMkLst>
            <pc:docMk/>
            <pc:sldMk cId="2090152816" sldId="523"/>
            <ac:inkMk id="158" creationId="{4CF0D0E8-E4F0-5C46-84DA-61E319C94869}"/>
          </ac:inkMkLst>
        </pc:inkChg>
        <pc:inkChg chg="add">
          <ac:chgData name="pavlos protopapas" userId="74894_tp_dropbox" providerId="OAuth2" clId="{5881E131-956A-E043-B8DC-AA7913F1CFAE}" dt="2020-06-04T20:20:45.487" v="193"/>
          <ac:inkMkLst>
            <pc:docMk/>
            <pc:sldMk cId="2090152816" sldId="523"/>
            <ac:inkMk id="159" creationId="{B8ED015C-1A1B-A043-9D0A-C4C885905B74}"/>
          </ac:inkMkLst>
        </pc:inkChg>
        <pc:inkChg chg="add">
          <ac:chgData name="pavlos protopapas" userId="74894_tp_dropbox" providerId="OAuth2" clId="{5881E131-956A-E043-B8DC-AA7913F1CFAE}" dt="2020-06-04T20:20:46.046" v="194"/>
          <ac:inkMkLst>
            <pc:docMk/>
            <pc:sldMk cId="2090152816" sldId="523"/>
            <ac:inkMk id="160" creationId="{71E95A86-FAC6-2A4B-810A-3AC2C91A814F}"/>
          </ac:inkMkLst>
        </pc:inkChg>
        <pc:inkChg chg="add">
          <ac:chgData name="pavlos protopapas" userId="74894_tp_dropbox" providerId="OAuth2" clId="{5881E131-956A-E043-B8DC-AA7913F1CFAE}" dt="2020-06-04T20:20:46.220" v="195"/>
          <ac:inkMkLst>
            <pc:docMk/>
            <pc:sldMk cId="2090152816" sldId="523"/>
            <ac:inkMk id="161" creationId="{4C2637AB-EA22-FD4A-B684-D432D2189B26}"/>
          </ac:inkMkLst>
        </pc:inkChg>
        <pc:inkChg chg="add">
          <ac:chgData name="pavlos protopapas" userId="74894_tp_dropbox" providerId="OAuth2" clId="{5881E131-956A-E043-B8DC-AA7913F1CFAE}" dt="2020-06-04T20:20:46.838" v="196"/>
          <ac:inkMkLst>
            <pc:docMk/>
            <pc:sldMk cId="2090152816" sldId="523"/>
            <ac:inkMk id="162" creationId="{43EDB4A8-B9BC-6A46-8749-C7A381FE08E0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65" creationId="{7AA533B3-142B-FD46-80D9-DFD834917776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66" creationId="{937B350F-6A7D-4B4B-95C6-2B0D8D6C414D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67" creationId="{14B1C375-0E6B-F24D-9EFC-536B46E13F43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68" creationId="{E35C55BF-304D-3340-8AD7-284F7B14DF57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69" creationId="{9FEEB5EF-0054-BA4A-9DAE-4FED7FCE7226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70" creationId="{29E2CD65-F4F4-FC4F-B21A-52433D7CDD25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71" creationId="{06C3A762-B427-1149-83B0-519A0A812695}"/>
          </ac:inkMkLst>
        </pc:inkChg>
        <pc:inkChg chg="add topLvl">
          <ac:chgData name="pavlos protopapas" userId="74894_tp_dropbox" providerId="OAuth2" clId="{5881E131-956A-E043-B8DC-AA7913F1CFAE}" dt="2020-06-04T20:20:53.453" v="208"/>
          <ac:inkMkLst>
            <pc:docMk/>
            <pc:sldMk cId="2090152816" sldId="523"/>
            <ac:inkMk id="172" creationId="{F4E4F2B3-AA1F-594B-950E-DF9AAEF097A9}"/>
          </ac:inkMkLst>
        </pc:inkChg>
        <pc:inkChg chg="add">
          <ac:chgData name="pavlos protopapas" userId="74894_tp_dropbox" providerId="OAuth2" clId="{5881E131-956A-E043-B8DC-AA7913F1CFAE}" dt="2020-06-04T20:20:52.915" v="207"/>
          <ac:inkMkLst>
            <pc:docMk/>
            <pc:sldMk cId="2090152816" sldId="523"/>
            <ac:inkMk id="174" creationId="{180B8A8B-4883-7D47-AEBA-CE2F8F6A4607}"/>
          </ac:inkMkLst>
        </pc:inkChg>
        <pc:inkChg chg="add">
          <ac:chgData name="pavlos protopapas" userId="74894_tp_dropbox" providerId="OAuth2" clId="{5881E131-956A-E043-B8DC-AA7913F1CFAE}" dt="2020-06-04T20:20:55.166" v="209"/>
          <ac:inkMkLst>
            <pc:docMk/>
            <pc:sldMk cId="2090152816" sldId="523"/>
            <ac:inkMk id="176" creationId="{71843A26-8F41-7346-93D3-686DD97F2DD3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77" creationId="{29144C2E-C2BA-3845-A8DD-941CD4D015C6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78" creationId="{1C1E309A-7980-EE4E-944E-7BB50E272532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79" creationId="{84E00D43-7F3B-B04F-AAAC-6DC3B5A5CCF8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80" creationId="{7C87DDE1-08B4-174D-810D-608BD31DF0BC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81" creationId="{E38BB86F-00E0-7E46-A51A-59FBF5A8D8BA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82" creationId="{3A575F36-C0AB-F14B-A454-07F7BC316BC2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83" creationId="{0CEBBBB2-FFE3-6043-A02B-D6B88A4B1E7A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84" creationId="{B73D4615-D16D-854C-926E-8874E8F89A55}"/>
          </ac:inkMkLst>
        </pc:inkChg>
        <pc:inkChg chg="add topLvl">
          <ac:chgData name="pavlos protopapas" userId="74894_tp_dropbox" providerId="OAuth2" clId="{5881E131-956A-E043-B8DC-AA7913F1CFAE}" dt="2020-06-04T20:21:14.519" v="247"/>
          <ac:inkMkLst>
            <pc:docMk/>
            <pc:sldMk cId="2090152816" sldId="523"/>
            <ac:inkMk id="185" creationId="{AA173A6B-AD51-1548-8235-42896ED9D2B6}"/>
          </ac:inkMkLst>
        </pc:inkChg>
        <pc:inkChg chg="add">
          <ac:chgData name="pavlos protopapas" userId="74894_tp_dropbox" providerId="OAuth2" clId="{5881E131-956A-E043-B8DC-AA7913F1CFAE}" dt="2020-06-04T20:21:01.023" v="220"/>
          <ac:inkMkLst>
            <pc:docMk/>
            <pc:sldMk cId="2090152816" sldId="523"/>
            <ac:inkMk id="187" creationId="{07024812-5861-A543-92CA-A7740671A7F6}"/>
          </ac:inkMkLst>
        </pc:inkChg>
        <pc:inkChg chg="add">
          <ac:chgData name="pavlos protopapas" userId="74894_tp_dropbox" providerId="OAuth2" clId="{5881E131-956A-E043-B8DC-AA7913F1CFAE}" dt="2020-06-04T20:21:01.209" v="221"/>
          <ac:inkMkLst>
            <pc:docMk/>
            <pc:sldMk cId="2090152816" sldId="523"/>
            <ac:inkMk id="188" creationId="{0CF03260-6DBC-4943-B1FB-963EC8256383}"/>
          </ac:inkMkLst>
        </pc:inkChg>
        <pc:inkChg chg="add">
          <ac:chgData name="pavlos protopapas" userId="74894_tp_dropbox" providerId="OAuth2" clId="{5881E131-956A-E043-B8DC-AA7913F1CFAE}" dt="2020-06-04T20:21:01.367" v="222"/>
          <ac:inkMkLst>
            <pc:docMk/>
            <pc:sldMk cId="2090152816" sldId="523"/>
            <ac:inkMk id="189" creationId="{EE1450FA-B963-3B47-9F27-767BF0F49F89}"/>
          </ac:inkMkLst>
        </pc:inkChg>
        <pc:inkChg chg="add">
          <ac:chgData name="pavlos protopapas" userId="74894_tp_dropbox" providerId="OAuth2" clId="{5881E131-956A-E043-B8DC-AA7913F1CFAE}" dt="2020-06-04T20:21:02.523" v="223"/>
          <ac:inkMkLst>
            <pc:docMk/>
            <pc:sldMk cId="2090152816" sldId="523"/>
            <ac:inkMk id="190" creationId="{ABDBD6D7-FE09-8743-905F-1F4797ACE2B5}"/>
          </ac:inkMkLst>
        </pc:inkChg>
        <pc:inkChg chg="add">
          <ac:chgData name="pavlos protopapas" userId="74894_tp_dropbox" providerId="OAuth2" clId="{5881E131-956A-E043-B8DC-AA7913F1CFAE}" dt="2020-06-04T20:21:03.257" v="224"/>
          <ac:inkMkLst>
            <pc:docMk/>
            <pc:sldMk cId="2090152816" sldId="523"/>
            <ac:inkMk id="191" creationId="{9271CCD8-F3A6-6A41-84FE-3B041200F3BD}"/>
          </ac:inkMkLst>
        </pc:inkChg>
        <pc:inkChg chg="add">
          <ac:chgData name="pavlos protopapas" userId="74894_tp_dropbox" providerId="OAuth2" clId="{5881E131-956A-E043-B8DC-AA7913F1CFAE}" dt="2020-06-04T20:21:04.041" v="225"/>
          <ac:inkMkLst>
            <pc:docMk/>
            <pc:sldMk cId="2090152816" sldId="523"/>
            <ac:inkMk id="192" creationId="{4DEECB89-1682-E441-A124-9F5A4A72721C}"/>
          </ac:inkMkLst>
        </pc:inkChg>
        <pc:inkChg chg="add">
          <ac:chgData name="pavlos protopapas" userId="74894_tp_dropbox" providerId="OAuth2" clId="{5881E131-956A-E043-B8DC-AA7913F1CFAE}" dt="2020-06-04T20:21:04.294" v="226"/>
          <ac:inkMkLst>
            <pc:docMk/>
            <pc:sldMk cId="2090152816" sldId="523"/>
            <ac:inkMk id="193" creationId="{9664E093-E7F4-1E40-9C3F-341D517C2DD0}"/>
          </ac:inkMkLst>
        </pc:inkChg>
        <pc:inkChg chg="add">
          <ac:chgData name="pavlos protopapas" userId="74894_tp_dropbox" providerId="OAuth2" clId="{5881E131-956A-E043-B8DC-AA7913F1CFAE}" dt="2020-06-04T20:21:04.715" v="227"/>
          <ac:inkMkLst>
            <pc:docMk/>
            <pc:sldMk cId="2090152816" sldId="523"/>
            <ac:inkMk id="194" creationId="{13035EA7-3319-D448-B0F8-5B422907AB2D}"/>
          </ac:inkMkLst>
        </pc:inkChg>
        <pc:inkChg chg="add">
          <ac:chgData name="pavlos protopapas" userId="74894_tp_dropbox" providerId="OAuth2" clId="{5881E131-956A-E043-B8DC-AA7913F1CFAE}" dt="2020-06-04T20:21:05.098" v="228"/>
          <ac:inkMkLst>
            <pc:docMk/>
            <pc:sldMk cId="2090152816" sldId="523"/>
            <ac:inkMk id="195" creationId="{EF2DBCA5-BAFC-6344-83A5-B43043E0AC96}"/>
          </ac:inkMkLst>
        </pc:inkChg>
        <pc:inkChg chg="add">
          <ac:chgData name="pavlos protopapas" userId="74894_tp_dropbox" providerId="OAuth2" clId="{5881E131-956A-E043-B8DC-AA7913F1CFAE}" dt="2020-06-04T20:21:05.460" v="229"/>
          <ac:inkMkLst>
            <pc:docMk/>
            <pc:sldMk cId="2090152816" sldId="523"/>
            <ac:inkMk id="196" creationId="{7771AE6A-5E08-DA4C-BFDC-6EC3989C040A}"/>
          </ac:inkMkLst>
        </pc:inkChg>
        <pc:inkChg chg="add">
          <ac:chgData name="pavlos protopapas" userId="74894_tp_dropbox" providerId="OAuth2" clId="{5881E131-956A-E043-B8DC-AA7913F1CFAE}" dt="2020-06-04T20:21:05.644" v="230"/>
          <ac:inkMkLst>
            <pc:docMk/>
            <pc:sldMk cId="2090152816" sldId="523"/>
            <ac:inkMk id="197" creationId="{48DB3A8D-1DBD-7046-884F-F880C5CACADE}"/>
          </ac:inkMkLst>
        </pc:inkChg>
        <pc:inkChg chg="add">
          <ac:chgData name="pavlos protopapas" userId="74894_tp_dropbox" providerId="OAuth2" clId="{5881E131-956A-E043-B8DC-AA7913F1CFAE}" dt="2020-06-04T20:21:05.806" v="231"/>
          <ac:inkMkLst>
            <pc:docMk/>
            <pc:sldMk cId="2090152816" sldId="523"/>
            <ac:inkMk id="198" creationId="{C26442BB-070B-C146-ADDA-9B5A05DE61AA}"/>
          </ac:inkMkLst>
        </pc:inkChg>
        <pc:inkChg chg="add">
          <ac:chgData name="pavlos protopapas" userId="74894_tp_dropbox" providerId="OAuth2" clId="{5881E131-956A-E043-B8DC-AA7913F1CFAE}" dt="2020-06-04T20:21:06.211" v="232"/>
          <ac:inkMkLst>
            <pc:docMk/>
            <pc:sldMk cId="2090152816" sldId="523"/>
            <ac:inkMk id="199" creationId="{DB70DFB9-11C4-1D45-A37A-11DF3428E7C7}"/>
          </ac:inkMkLst>
        </pc:inkChg>
        <pc:inkChg chg="add">
          <ac:chgData name="pavlos protopapas" userId="74894_tp_dropbox" providerId="OAuth2" clId="{5881E131-956A-E043-B8DC-AA7913F1CFAE}" dt="2020-06-04T20:21:06.632" v="233"/>
          <ac:inkMkLst>
            <pc:docMk/>
            <pc:sldMk cId="2090152816" sldId="523"/>
            <ac:inkMk id="200" creationId="{9AF42041-6A7C-8E46-A19D-068064A893B9}"/>
          </ac:inkMkLst>
        </pc:inkChg>
        <pc:inkChg chg="add">
          <ac:chgData name="pavlos protopapas" userId="74894_tp_dropbox" providerId="OAuth2" clId="{5881E131-956A-E043-B8DC-AA7913F1CFAE}" dt="2020-06-04T20:21:06.961" v="234"/>
          <ac:inkMkLst>
            <pc:docMk/>
            <pc:sldMk cId="2090152816" sldId="523"/>
            <ac:inkMk id="201" creationId="{A33F7BD2-08A6-344D-89B4-F1F297B7CADC}"/>
          </ac:inkMkLst>
        </pc:inkChg>
        <pc:inkChg chg="add">
          <ac:chgData name="pavlos protopapas" userId="74894_tp_dropbox" providerId="OAuth2" clId="{5881E131-956A-E043-B8DC-AA7913F1CFAE}" dt="2020-06-04T20:21:07.891" v="235"/>
          <ac:inkMkLst>
            <pc:docMk/>
            <pc:sldMk cId="2090152816" sldId="523"/>
            <ac:inkMk id="202" creationId="{E98F5151-4F6C-CE4D-ABE4-BD4C11199FFB}"/>
          </ac:inkMkLst>
        </pc:inkChg>
        <pc:inkChg chg="add">
          <ac:chgData name="pavlos protopapas" userId="74894_tp_dropbox" providerId="OAuth2" clId="{5881E131-956A-E043-B8DC-AA7913F1CFAE}" dt="2020-06-04T20:21:08.330" v="236"/>
          <ac:inkMkLst>
            <pc:docMk/>
            <pc:sldMk cId="2090152816" sldId="523"/>
            <ac:inkMk id="203" creationId="{C1BEC933-0B9F-1442-BFB2-CA3561D6E19F}"/>
          </ac:inkMkLst>
        </pc:inkChg>
        <pc:inkChg chg="add">
          <ac:chgData name="pavlos protopapas" userId="74894_tp_dropbox" providerId="OAuth2" clId="{5881E131-956A-E043-B8DC-AA7913F1CFAE}" dt="2020-06-04T20:21:08.509" v="237"/>
          <ac:inkMkLst>
            <pc:docMk/>
            <pc:sldMk cId="2090152816" sldId="523"/>
            <ac:inkMk id="204" creationId="{BF1D26D2-D009-594E-A1BD-991E28E2AE0C}"/>
          </ac:inkMkLst>
        </pc:inkChg>
        <pc:inkChg chg="add">
          <ac:chgData name="pavlos protopapas" userId="74894_tp_dropbox" providerId="OAuth2" clId="{5881E131-956A-E043-B8DC-AA7913F1CFAE}" dt="2020-06-04T20:21:08.661" v="238"/>
          <ac:inkMkLst>
            <pc:docMk/>
            <pc:sldMk cId="2090152816" sldId="523"/>
            <ac:inkMk id="205" creationId="{751C56FD-959B-604B-9156-82877BD76C59}"/>
          </ac:inkMkLst>
        </pc:inkChg>
        <pc:inkChg chg="add">
          <ac:chgData name="pavlos protopapas" userId="74894_tp_dropbox" providerId="OAuth2" clId="{5881E131-956A-E043-B8DC-AA7913F1CFAE}" dt="2020-06-04T20:21:09.079" v="239"/>
          <ac:inkMkLst>
            <pc:docMk/>
            <pc:sldMk cId="2090152816" sldId="523"/>
            <ac:inkMk id="206" creationId="{B6E22320-64FC-D547-9E59-CF5323032E67}"/>
          </ac:inkMkLst>
        </pc:inkChg>
        <pc:inkChg chg="add">
          <ac:chgData name="pavlos protopapas" userId="74894_tp_dropbox" providerId="OAuth2" clId="{5881E131-956A-E043-B8DC-AA7913F1CFAE}" dt="2020-06-04T20:21:10.043" v="240"/>
          <ac:inkMkLst>
            <pc:docMk/>
            <pc:sldMk cId="2090152816" sldId="523"/>
            <ac:inkMk id="207" creationId="{5992BA83-9C61-7E48-A03F-E76E7BE130F7}"/>
          </ac:inkMkLst>
        </pc:inkChg>
        <pc:inkChg chg="add">
          <ac:chgData name="pavlos protopapas" userId="74894_tp_dropbox" providerId="OAuth2" clId="{5881E131-956A-E043-B8DC-AA7913F1CFAE}" dt="2020-06-04T20:21:10.611" v="241"/>
          <ac:inkMkLst>
            <pc:docMk/>
            <pc:sldMk cId="2090152816" sldId="523"/>
            <ac:inkMk id="208" creationId="{5BF70DF0-95AD-BF4C-9175-08622D976FF5}"/>
          </ac:inkMkLst>
        </pc:inkChg>
        <pc:inkChg chg="add">
          <ac:chgData name="pavlos protopapas" userId="74894_tp_dropbox" providerId="OAuth2" clId="{5881E131-956A-E043-B8DC-AA7913F1CFAE}" dt="2020-06-04T20:21:10.792" v="242"/>
          <ac:inkMkLst>
            <pc:docMk/>
            <pc:sldMk cId="2090152816" sldId="523"/>
            <ac:inkMk id="209" creationId="{658583F6-324D-114C-B672-5DAAA359602C}"/>
          </ac:inkMkLst>
        </pc:inkChg>
        <pc:inkChg chg="add">
          <ac:chgData name="pavlos protopapas" userId="74894_tp_dropbox" providerId="OAuth2" clId="{5881E131-956A-E043-B8DC-AA7913F1CFAE}" dt="2020-06-04T20:21:11.873" v="243"/>
          <ac:inkMkLst>
            <pc:docMk/>
            <pc:sldMk cId="2090152816" sldId="523"/>
            <ac:inkMk id="210" creationId="{479FF956-ED8E-AF47-8415-D17A6F6AF398}"/>
          </ac:inkMkLst>
        </pc:inkChg>
        <pc:inkChg chg="add">
          <ac:chgData name="pavlos protopapas" userId="74894_tp_dropbox" providerId="OAuth2" clId="{5881E131-956A-E043-B8DC-AA7913F1CFAE}" dt="2020-06-04T20:21:12.447" v="244"/>
          <ac:inkMkLst>
            <pc:docMk/>
            <pc:sldMk cId="2090152816" sldId="523"/>
            <ac:inkMk id="211" creationId="{3D690D36-CF09-F44A-A60A-092CDF7835A7}"/>
          </ac:inkMkLst>
        </pc:inkChg>
        <pc:inkChg chg="add">
          <ac:chgData name="pavlos protopapas" userId="74894_tp_dropbox" providerId="OAuth2" clId="{5881E131-956A-E043-B8DC-AA7913F1CFAE}" dt="2020-06-04T20:21:12.890" v="245"/>
          <ac:inkMkLst>
            <pc:docMk/>
            <pc:sldMk cId="2090152816" sldId="523"/>
            <ac:inkMk id="212" creationId="{469D5078-81F9-BC49-BA81-FD9BD7F1742A}"/>
          </ac:inkMkLst>
        </pc:inkChg>
        <pc:inkChg chg="add">
          <ac:chgData name="pavlos protopapas" userId="74894_tp_dropbox" providerId="OAuth2" clId="{5881E131-956A-E043-B8DC-AA7913F1CFAE}" dt="2020-06-04T20:21:13.422" v="246"/>
          <ac:inkMkLst>
            <pc:docMk/>
            <pc:sldMk cId="2090152816" sldId="523"/>
            <ac:inkMk id="213" creationId="{1DBED20F-C5DB-B640-8411-58039DDBC712}"/>
          </ac:inkMkLst>
        </pc:inkChg>
      </pc:sldChg>
      <pc:sldChg chg="addSp">
        <pc:chgData name="pavlos protopapas" userId="74894_tp_dropbox" providerId="OAuth2" clId="{5881E131-956A-E043-B8DC-AA7913F1CFAE}" dt="2020-06-04T20:19:18.341" v="36"/>
        <pc:sldMkLst>
          <pc:docMk/>
          <pc:sldMk cId="561971068" sldId="524"/>
        </pc:sldMkLst>
        <pc:grpChg chg="add">
          <ac:chgData name="pavlos protopapas" userId="74894_tp_dropbox" providerId="OAuth2" clId="{5881E131-956A-E043-B8DC-AA7913F1CFAE}" dt="2020-06-04T20:19:14.981" v="29"/>
          <ac:grpSpMkLst>
            <pc:docMk/>
            <pc:sldMk cId="561971068" sldId="524"/>
            <ac:grpSpMk id="6" creationId="{1CE5DE75-7EDA-1F44-8A9A-908BE634837B}"/>
          </ac:grpSpMkLst>
        </pc:grpChg>
        <pc:grpChg chg="add">
          <ac:chgData name="pavlos protopapas" userId="74894_tp_dropbox" providerId="OAuth2" clId="{5881E131-956A-E043-B8DC-AA7913F1CFAE}" dt="2020-06-04T20:19:18.341" v="36"/>
          <ac:grpSpMkLst>
            <pc:docMk/>
            <pc:sldMk cId="561971068" sldId="524"/>
            <ac:grpSpMk id="13" creationId="{521EAE1D-9DFE-7443-979F-C35B9CF4D3A2}"/>
          </ac:grpSpMkLst>
        </pc:grpChg>
        <pc:inkChg chg="add">
          <ac:chgData name="pavlos protopapas" userId="74894_tp_dropbox" providerId="OAuth2" clId="{5881E131-956A-E043-B8DC-AA7913F1CFAE}" dt="2020-06-04T20:19:13.353" v="27"/>
          <ac:inkMkLst>
            <pc:docMk/>
            <pc:sldMk cId="561971068" sldId="524"/>
            <ac:inkMk id="4" creationId="{847E476C-9D32-EF4A-ABB5-17911F2ABD43}"/>
          </ac:inkMkLst>
        </pc:inkChg>
        <pc:inkChg chg="add">
          <ac:chgData name="pavlos protopapas" userId="74894_tp_dropbox" providerId="OAuth2" clId="{5881E131-956A-E043-B8DC-AA7913F1CFAE}" dt="2020-06-04T20:19:14.077" v="28"/>
          <ac:inkMkLst>
            <pc:docMk/>
            <pc:sldMk cId="561971068" sldId="524"/>
            <ac:inkMk id="5" creationId="{9BE323D4-CED8-D84E-A734-164B3DEE9D40}"/>
          </ac:inkMkLst>
        </pc:inkChg>
        <pc:inkChg chg="add">
          <ac:chgData name="pavlos protopapas" userId="74894_tp_dropbox" providerId="OAuth2" clId="{5881E131-956A-E043-B8DC-AA7913F1CFAE}" dt="2020-06-04T20:19:15.677" v="30"/>
          <ac:inkMkLst>
            <pc:docMk/>
            <pc:sldMk cId="561971068" sldId="524"/>
            <ac:inkMk id="7" creationId="{919C50B1-AE1D-5E40-9E09-A00B2097E20B}"/>
          </ac:inkMkLst>
        </pc:inkChg>
        <pc:inkChg chg="add">
          <ac:chgData name="pavlos protopapas" userId="74894_tp_dropbox" providerId="OAuth2" clId="{5881E131-956A-E043-B8DC-AA7913F1CFAE}" dt="2020-06-04T20:19:16.099" v="31"/>
          <ac:inkMkLst>
            <pc:docMk/>
            <pc:sldMk cId="561971068" sldId="524"/>
            <ac:inkMk id="8" creationId="{D770825C-BCD9-B447-A09B-9410DFBA6ABE}"/>
          </ac:inkMkLst>
        </pc:inkChg>
        <pc:inkChg chg="add">
          <ac:chgData name="pavlos protopapas" userId="74894_tp_dropbox" providerId="OAuth2" clId="{5881E131-956A-E043-B8DC-AA7913F1CFAE}" dt="2020-06-04T20:19:16.744" v="32"/>
          <ac:inkMkLst>
            <pc:docMk/>
            <pc:sldMk cId="561971068" sldId="524"/>
            <ac:inkMk id="9" creationId="{D9947CA6-FDE7-DF48-83E6-8FC2B61B26F8}"/>
          </ac:inkMkLst>
        </pc:inkChg>
        <pc:inkChg chg="add">
          <ac:chgData name="pavlos protopapas" userId="74894_tp_dropbox" providerId="OAuth2" clId="{5881E131-956A-E043-B8DC-AA7913F1CFAE}" dt="2020-06-04T20:19:17.155" v="33"/>
          <ac:inkMkLst>
            <pc:docMk/>
            <pc:sldMk cId="561971068" sldId="524"/>
            <ac:inkMk id="10" creationId="{456B2306-DE1E-AC44-B5B0-72A3E5A5D679}"/>
          </ac:inkMkLst>
        </pc:inkChg>
        <pc:inkChg chg="add">
          <ac:chgData name="pavlos protopapas" userId="74894_tp_dropbox" providerId="OAuth2" clId="{5881E131-956A-E043-B8DC-AA7913F1CFAE}" dt="2020-06-04T20:19:17.482" v="34"/>
          <ac:inkMkLst>
            <pc:docMk/>
            <pc:sldMk cId="561971068" sldId="524"/>
            <ac:inkMk id="11" creationId="{54A3B0B8-59DD-BD46-A10C-21C92520B082}"/>
          </ac:inkMkLst>
        </pc:inkChg>
        <pc:inkChg chg="add">
          <ac:chgData name="pavlos protopapas" userId="74894_tp_dropbox" providerId="OAuth2" clId="{5881E131-956A-E043-B8DC-AA7913F1CFAE}" dt="2020-06-04T20:19:17.797" v="35"/>
          <ac:inkMkLst>
            <pc:docMk/>
            <pc:sldMk cId="561971068" sldId="524"/>
            <ac:inkMk id="12" creationId="{244EA024-98CD-5644-83D6-51FEA199B1CC}"/>
          </ac:inkMkLst>
        </pc:inkChg>
      </pc:sldChg>
      <pc:sldChg chg="addSp">
        <pc:chgData name="pavlos protopapas" userId="74894_tp_dropbox" providerId="OAuth2" clId="{5881E131-956A-E043-B8DC-AA7913F1CFAE}" dt="2020-06-04T20:28:35.306" v="951"/>
        <pc:sldMkLst>
          <pc:docMk/>
          <pc:sldMk cId="1015550482" sldId="525"/>
        </pc:sldMkLst>
        <pc:grpChg chg="add">
          <ac:chgData name="pavlos protopapas" userId="74894_tp_dropbox" providerId="OAuth2" clId="{5881E131-956A-E043-B8DC-AA7913F1CFAE}" dt="2020-06-04T20:28:33.324" v="946"/>
          <ac:grpSpMkLst>
            <pc:docMk/>
            <pc:sldMk cId="1015550482" sldId="525"/>
            <ac:grpSpMk id="6" creationId="{A7E04223-DF7B-4A48-B819-F528903DF786}"/>
          </ac:grpSpMkLst>
        </pc:grpChg>
        <pc:inkChg chg="add">
          <ac:chgData name="pavlos protopapas" userId="74894_tp_dropbox" providerId="OAuth2" clId="{5881E131-956A-E043-B8DC-AA7913F1CFAE}" dt="2020-06-04T20:28:31.682" v="944"/>
          <ac:inkMkLst>
            <pc:docMk/>
            <pc:sldMk cId="1015550482" sldId="525"/>
            <ac:inkMk id="4" creationId="{6BEF949B-6F50-F343-A0A0-AB33A7F8DD12}"/>
          </ac:inkMkLst>
        </pc:inkChg>
        <pc:inkChg chg="add">
          <ac:chgData name="pavlos protopapas" userId="74894_tp_dropbox" providerId="OAuth2" clId="{5881E131-956A-E043-B8DC-AA7913F1CFAE}" dt="2020-06-04T20:28:32.339" v="945"/>
          <ac:inkMkLst>
            <pc:docMk/>
            <pc:sldMk cId="1015550482" sldId="525"/>
            <ac:inkMk id="5" creationId="{2F8AB1C8-FE2A-B44E-8CF8-69C74D8431A6}"/>
          </ac:inkMkLst>
        </pc:inkChg>
        <pc:inkChg chg="add">
          <ac:chgData name="pavlos protopapas" userId="74894_tp_dropbox" providerId="OAuth2" clId="{5881E131-956A-E043-B8DC-AA7913F1CFAE}" dt="2020-06-04T20:28:33.902" v="947"/>
          <ac:inkMkLst>
            <pc:docMk/>
            <pc:sldMk cId="1015550482" sldId="525"/>
            <ac:inkMk id="7" creationId="{0CEF0E5D-43A9-FA4C-9CB4-448583F1D4BD}"/>
          </ac:inkMkLst>
        </pc:inkChg>
        <pc:inkChg chg="add">
          <ac:chgData name="pavlos protopapas" userId="74894_tp_dropbox" providerId="OAuth2" clId="{5881E131-956A-E043-B8DC-AA7913F1CFAE}" dt="2020-06-04T20:28:34.302" v="948"/>
          <ac:inkMkLst>
            <pc:docMk/>
            <pc:sldMk cId="1015550482" sldId="525"/>
            <ac:inkMk id="8" creationId="{1C570867-BECF-AF4C-9475-4E351EA2ED1B}"/>
          </ac:inkMkLst>
        </pc:inkChg>
        <pc:inkChg chg="add">
          <ac:chgData name="pavlos protopapas" userId="74894_tp_dropbox" providerId="OAuth2" clId="{5881E131-956A-E043-B8DC-AA7913F1CFAE}" dt="2020-06-04T20:28:34.569" v="949"/>
          <ac:inkMkLst>
            <pc:docMk/>
            <pc:sldMk cId="1015550482" sldId="525"/>
            <ac:inkMk id="9" creationId="{392CDA45-3081-BE4A-9376-48A5297E1234}"/>
          </ac:inkMkLst>
        </pc:inkChg>
        <pc:inkChg chg="add">
          <ac:chgData name="pavlos protopapas" userId="74894_tp_dropbox" providerId="OAuth2" clId="{5881E131-956A-E043-B8DC-AA7913F1CFAE}" dt="2020-06-04T20:28:34.710" v="950"/>
          <ac:inkMkLst>
            <pc:docMk/>
            <pc:sldMk cId="1015550482" sldId="525"/>
            <ac:inkMk id="10" creationId="{53175FD1-C7D6-D540-A3DC-0A7EE483D196}"/>
          </ac:inkMkLst>
        </pc:inkChg>
        <pc:inkChg chg="add">
          <ac:chgData name="pavlos protopapas" userId="74894_tp_dropbox" providerId="OAuth2" clId="{5881E131-956A-E043-B8DC-AA7913F1CFAE}" dt="2020-06-04T20:28:35.306" v="951"/>
          <ac:inkMkLst>
            <pc:docMk/>
            <pc:sldMk cId="1015550482" sldId="525"/>
            <ac:inkMk id="11" creationId="{7642654F-BA97-B843-80C3-F39D40A855C8}"/>
          </ac:inkMkLst>
        </pc:inkChg>
      </pc:sldChg>
      <pc:sldChg chg="addSp">
        <pc:chgData name="pavlos protopapas" userId="74894_tp_dropbox" providerId="OAuth2" clId="{5881E131-956A-E043-B8DC-AA7913F1CFAE}" dt="2020-06-04T21:33:35.267" v="1516"/>
        <pc:sldMkLst>
          <pc:docMk/>
          <pc:sldMk cId="2971741353" sldId="526"/>
        </pc:sldMkLst>
        <pc:grpChg chg="add">
          <ac:chgData name="pavlos protopapas" userId="74894_tp_dropbox" providerId="OAuth2" clId="{5881E131-956A-E043-B8DC-AA7913F1CFAE}" dt="2020-06-04T21:33:35.267" v="1516"/>
          <ac:grpSpMkLst>
            <pc:docMk/>
            <pc:sldMk cId="2971741353" sldId="526"/>
            <ac:grpSpMk id="48" creationId="{E37D3A17-736F-4641-BA99-00A77203CE1E}"/>
          </ac:grpSpMkLst>
        </pc:grpChg>
        <pc:inkChg chg="add">
          <ac:chgData name="pavlos protopapas" userId="74894_tp_dropbox" providerId="OAuth2" clId="{5881E131-956A-E043-B8DC-AA7913F1CFAE}" dt="2020-06-04T21:33:28.464" v="1500"/>
          <ac:inkMkLst>
            <pc:docMk/>
            <pc:sldMk cId="2971741353" sldId="526"/>
            <ac:inkMk id="29" creationId="{8A108F00-C7C9-574D-B27D-208DCE3933FD}"/>
          </ac:inkMkLst>
        </pc:inkChg>
        <pc:inkChg chg="add">
          <ac:chgData name="pavlos protopapas" userId="74894_tp_dropbox" providerId="OAuth2" clId="{5881E131-956A-E043-B8DC-AA7913F1CFAE}" dt="2020-06-04T21:33:29.339" v="1501"/>
          <ac:inkMkLst>
            <pc:docMk/>
            <pc:sldMk cId="2971741353" sldId="526"/>
            <ac:inkMk id="30" creationId="{6F9406C3-432B-5C4C-BA56-7F475B8482A8}"/>
          </ac:inkMkLst>
        </pc:inkChg>
        <pc:inkChg chg="add">
          <ac:chgData name="pavlos protopapas" userId="74894_tp_dropbox" providerId="OAuth2" clId="{5881E131-956A-E043-B8DC-AA7913F1CFAE}" dt="2020-06-04T21:33:30.102" v="1502"/>
          <ac:inkMkLst>
            <pc:docMk/>
            <pc:sldMk cId="2971741353" sldId="526"/>
            <ac:inkMk id="34" creationId="{7698B266-E250-A84A-BC4D-FF94DA788D28}"/>
          </ac:inkMkLst>
        </pc:inkChg>
        <pc:inkChg chg="add">
          <ac:chgData name="pavlos protopapas" userId="74894_tp_dropbox" providerId="OAuth2" clId="{5881E131-956A-E043-B8DC-AA7913F1CFAE}" dt="2020-06-04T21:33:30.301" v="1503"/>
          <ac:inkMkLst>
            <pc:docMk/>
            <pc:sldMk cId="2971741353" sldId="526"/>
            <ac:inkMk id="35" creationId="{20D7CCA7-D257-634E-90A9-EDD545A6FB7D}"/>
          </ac:inkMkLst>
        </pc:inkChg>
        <pc:inkChg chg="add">
          <ac:chgData name="pavlos protopapas" userId="74894_tp_dropbox" providerId="OAuth2" clId="{5881E131-956A-E043-B8DC-AA7913F1CFAE}" dt="2020-06-04T21:33:30.690" v="1504"/>
          <ac:inkMkLst>
            <pc:docMk/>
            <pc:sldMk cId="2971741353" sldId="526"/>
            <ac:inkMk id="36" creationId="{C50417B3-9012-BA42-8A28-EB81052B1A05}"/>
          </ac:inkMkLst>
        </pc:inkChg>
        <pc:inkChg chg="add">
          <ac:chgData name="pavlos protopapas" userId="74894_tp_dropbox" providerId="OAuth2" clId="{5881E131-956A-E043-B8DC-AA7913F1CFAE}" dt="2020-06-04T21:33:31.084" v="1505"/>
          <ac:inkMkLst>
            <pc:docMk/>
            <pc:sldMk cId="2971741353" sldId="526"/>
            <ac:inkMk id="37" creationId="{717291E1-6C99-DB46-A222-DEF4ACCF93A4}"/>
          </ac:inkMkLst>
        </pc:inkChg>
        <pc:inkChg chg="add">
          <ac:chgData name="pavlos protopapas" userId="74894_tp_dropbox" providerId="OAuth2" clId="{5881E131-956A-E043-B8DC-AA7913F1CFAE}" dt="2020-06-04T21:33:31.715" v="1506"/>
          <ac:inkMkLst>
            <pc:docMk/>
            <pc:sldMk cId="2971741353" sldId="526"/>
            <ac:inkMk id="38" creationId="{8F7CAB96-10F9-F24C-8F75-6E8D11D872E0}"/>
          </ac:inkMkLst>
        </pc:inkChg>
        <pc:inkChg chg="add">
          <ac:chgData name="pavlos protopapas" userId="74894_tp_dropbox" providerId="OAuth2" clId="{5881E131-956A-E043-B8DC-AA7913F1CFAE}" dt="2020-06-04T21:33:31.873" v="1507"/>
          <ac:inkMkLst>
            <pc:docMk/>
            <pc:sldMk cId="2971741353" sldId="526"/>
            <ac:inkMk id="39" creationId="{5E4E7CAD-589B-F94C-BE8B-03AF7A814DDF}"/>
          </ac:inkMkLst>
        </pc:inkChg>
        <pc:inkChg chg="add">
          <ac:chgData name="pavlos protopapas" userId="74894_tp_dropbox" providerId="OAuth2" clId="{5881E131-956A-E043-B8DC-AA7913F1CFAE}" dt="2020-06-04T21:33:32.093" v="1508"/>
          <ac:inkMkLst>
            <pc:docMk/>
            <pc:sldMk cId="2971741353" sldId="526"/>
            <ac:inkMk id="40" creationId="{CBCCC85A-FBAD-CE4F-881A-354EE847A8FB}"/>
          </ac:inkMkLst>
        </pc:inkChg>
        <pc:inkChg chg="add">
          <ac:chgData name="pavlos protopapas" userId="74894_tp_dropbox" providerId="OAuth2" clId="{5881E131-956A-E043-B8DC-AA7913F1CFAE}" dt="2020-06-04T21:33:32.249" v="1509"/>
          <ac:inkMkLst>
            <pc:docMk/>
            <pc:sldMk cId="2971741353" sldId="526"/>
            <ac:inkMk id="41" creationId="{53BADAF5-ECAC-5C46-9DBF-472AC663157B}"/>
          </ac:inkMkLst>
        </pc:inkChg>
        <pc:inkChg chg="add">
          <ac:chgData name="pavlos protopapas" userId="74894_tp_dropbox" providerId="OAuth2" clId="{5881E131-956A-E043-B8DC-AA7913F1CFAE}" dt="2020-06-04T21:33:32.436" v="1510"/>
          <ac:inkMkLst>
            <pc:docMk/>
            <pc:sldMk cId="2971741353" sldId="526"/>
            <ac:inkMk id="42" creationId="{3F454250-53BD-FE4B-AB68-3451F0B3A5F4}"/>
          </ac:inkMkLst>
        </pc:inkChg>
        <pc:inkChg chg="add">
          <ac:chgData name="pavlos protopapas" userId="74894_tp_dropbox" providerId="OAuth2" clId="{5881E131-956A-E043-B8DC-AA7913F1CFAE}" dt="2020-06-04T21:33:33.135" v="1511"/>
          <ac:inkMkLst>
            <pc:docMk/>
            <pc:sldMk cId="2971741353" sldId="526"/>
            <ac:inkMk id="43" creationId="{18B1962B-28F2-114E-9752-846E2382F512}"/>
          </ac:inkMkLst>
        </pc:inkChg>
        <pc:inkChg chg="add">
          <ac:chgData name="pavlos protopapas" userId="74894_tp_dropbox" providerId="OAuth2" clId="{5881E131-956A-E043-B8DC-AA7913F1CFAE}" dt="2020-06-04T21:33:33.302" v="1512"/>
          <ac:inkMkLst>
            <pc:docMk/>
            <pc:sldMk cId="2971741353" sldId="526"/>
            <ac:inkMk id="44" creationId="{284C92BA-A75F-BF45-B2E1-553EF41B3EA4}"/>
          </ac:inkMkLst>
        </pc:inkChg>
        <pc:inkChg chg="add">
          <ac:chgData name="pavlos protopapas" userId="74894_tp_dropbox" providerId="OAuth2" clId="{5881E131-956A-E043-B8DC-AA7913F1CFAE}" dt="2020-06-04T21:33:33.486" v="1513"/>
          <ac:inkMkLst>
            <pc:docMk/>
            <pc:sldMk cId="2971741353" sldId="526"/>
            <ac:inkMk id="45" creationId="{F5D4901F-469F-B64B-8580-030CDC7D882C}"/>
          </ac:inkMkLst>
        </pc:inkChg>
        <pc:inkChg chg="add">
          <ac:chgData name="pavlos protopapas" userId="74894_tp_dropbox" providerId="OAuth2" clId="{5881E131-956A-E043-B8DC-AA7913F1CFAE}" dt="2020-06-04T21:33:33.657" v="1514"/>
          <ac:inkMkLst>
            <pc:docMk/>
            <pc:sldMk cId="2971741353" sldId="526"/>
            <ac:inkMk id="46" creationId="{9A8DCE5F-BA89-A44A-A2D6-9F6AE0F6D1B3}"/>
          </ac:inkMkLst>
        </pc:inkChg>
        <pc:inkChg chg="add">
          <ac:chgData name="pavlos protopapas" userId="74894_tp_dropbox" providerId="OAuth2" clId="{5881E131-956A-E043-B8DC-AA7913F1CFAE}" dt="2020-06-04T21:33:34.161" v="1515"/>
          <ac:inkMkLst>
            <pc:docMk/>
            <pc:sldMk cId="2971741353" sldId="526"/>
            <ac:inkMk id="47" creationId="{C8CB3372-9B31-9549-911F-83594A897297}"/>
          </ac:inkMkLst>
        </pc:inkChg>
      </pc:sldChg>
      <pc:sldChg chg="addSp">
        <pc:chgData name="pavlos protopapas" userId="74894_tp_dropbox" providerId="OAuth2" clId="{5881E131-956A-E043-B8DC-AA7913F1CFAE}" dt="2020-06-04T20:17:39.506" v="9"/>
        <pc:sldMkLst>
          <pc:docMk/>
          <pc:sldMk cId="967037921" sldId="528"/>
        </pc:sldMkLst>
        <pc:grpChg chg="add">
          <ac:chgData name="pavlos protopapas" userId="74894_tp_dropbox" providerId="OAuth2" clId="{5881E131-956A-E043-B8DC-AA7913F1CFAE}" dt="2020-06-04T20:17:30.217" v="5"/>
          <ac:grpSpMkLst>
            <pc:docMk/>
            <pc:sldMk cId="967037921" sldId="528"/>
            <ac:grpSpMk id="11" creationId="{77B06500-1349-104A-A057-0FE97229A0DD}"/>
          </ac:grpSpMkLst>
        </pc:grpChg>
        <pc:grpChg chg="add">
          <ac:chgData name="pavlos protopapas" userId="74894_tp_dropbox" providerId="OAuth2" clId="{5881E131-956A-E043-B8DC-AA7913F1CFAE}" dt="2020-06-04T20:17:39.506" v="9"/>
          <ac:grpSpMkLst>
            <pc:docMk/>
            <pc:sldMk cId="967037921" sldId="528"/>
            <ac:grpSpMk id="15" creationId="{E95CADA9-8413-0B4A-AB3F-B4D131B231BD}"/>
          </ac:grpSpMkLst>
        </pc:grpChg>
        <pc:inkChg chg="add">
          <ac:chgData name="pavlos protopapas" userId="74894_tp_dropbox" providerId="OAuth2" clId="{5881E131-956A-E043-B8DC-AA7913F1CFAE}" dt="2020-06-04T20:17:25.919" v="0"/>
          <ac:inkMkLst>
            <pc:docMk/>
            <pc:sldMk cId="967037921" sldId="528"/>
            <ac:inkMk id="6" creationId="{5848EABF-7A63-094F-AE24-C5E1140A3146}"/>
          </ac:inkMkLst>
        </pc:inkChg>
        <pc:inkChg chg="add">
          <ac:chgData name="pavlos protopapas" userId="74894_tp_dropbox" providerId="OAuth2" clId="{5881E131-956A-E043-B8DC-AA7913F1CFAE}" dt="2020-06-04T20:17:26.799" v="1"/>
          <ac:inkMkLst>
            <pc:docMk/>
            <pc:sldMk cId="967037921" sldId="528"/>
            <ac:inkMk id="7" creationId="{A79BA780-EE97-9840-9726-9E68A1A688D5}"/>
          </ac:inkMkLst>
        </pc:inkChg>
        <pc:inkChg chg="add">
          <ac:chgData name="pavlos protopapas" userId="74894_tp_dropbox" providerId="OAuth2" clId="{5881E131-956A-E043-B8DC-AA7913F1CFAE}" dt="2020-06-04T20:17:27.574" v="2"/>
          <ac:inkMkLst>
            <pc:docMk/>
            <pc:sldMk cId="967037921" sldId="528"/>
            <ac:inkMk id="8" creationId="{D9CBD5AF-4101-7641-9D0A-0034981A30F9}"/>
          </ac:inkMkLst>
        </pc:inkChg>
        <pc:inkChg chg="add">
          <ac:chgData name="pavlos protopapas" userId="74894_tp_dropbox" providerId="OAuth2" clId="{5881E131-956A-E043-B8DC-AA7913F1CFAE}" dt="2020-06-04T20:17:28.269" v="3"/>
          <ac:inkMkLst>
            <pc:docMk/>
            <pc:sldMk cId="967037921" sldId="528"/>
            <ac:inkMk id="9" creationId="{9CE6906B-3088-8C49-A2A4-23C3656D2C81}"/>
          </ac:inkMkLst>
        </pc:inkChg>
        <pc:inkChg chg="add">
          <ac:chgData name="pavlos protopapas" userId="74894_tp_dropbox" providerId="OAuth2" clId="{5881E131-956A-E043-B8DC-AA7913F1CFAE}" dt="2020-06-04T20:17:29.311" v="4"/>
          <ac:inkMkLst>
            <pc:docMk/>
            <pc:sldMk cId="967037921" sldId="528"/>
            <ac:inkMk id="10" creationId="{BA1888A8-3887-9547-BE4B-A56C42E30E95}"/>
          </ac:inkMkLst>
        </pc:inkChg>
        <pc:inkChg chg="add">
          <ac:chgData name="pavlos protopapas" userId="74894_tp_dropbox" providerId="OAuth2" clId="{5881E131-956A-E043-B8DC-AA7913F1CFAE}" dt="2020-06-04T20:17:37.914" v="6"/>
          <ac:inkMkLst>
            <pc:docMk/>
            <pc:sldMk cId="967037921" sldId="528"/>
            <ac:inkMk id="12" creationId="{3AA56577-3C62-5348-8760-205B2D33863D}"/>
          </ac:inkMkLst>
        </pc:inkChg>
        <pc:inkChg chg="add">
          <ac:chgData name="pavlos protopapas" userId="74894_tp_dropbox" providerId="OAuth2" clId="{5881E131-956A-E043-B8DC-AA7913F1CFAE}" dt="2020-06-04T20:17:38.522" v="7"/>
          <ac:inkMkLst>
            <pc:docMk/>
            <pc:sldMk cId="967037921" sldId="528"/>
            <ac:inkMk id="13" creationId="{B08893EF-CC21-C146-8F80-EF252813498A}"/>
          </ac:inkMkLst>
        </pc:inkChg>
        <pc:inkChg chg="add">
          <ac:chgData name="pavlos protopapas" userId="74894_tp_dropbox" providerId="OAuth2" clId="{5881E131-956A-E043-B8DC-AA7913F1CFAE}" dt="2020-06-04T20:17:38.685" v="8"/>
          <ac:inkMkLst>
            <pc:docMk/>
            <pc:sldMk cId="967037921" sldId="528"/>
            <ac:inkMk id="14" creationId="{AD5006A1-B348-F845-ABB8-2C1FFF50300E}"/>
          </ac:inkMkLst>
        </pc:inkChg>
      </pc:sldChg>
      <pc:sldChg chg="addSp delSp new">
        <pc:chgData name="pavlos protopapas" userId="74894_tp_dropbox" providerId="OAuth2" clId="{5881E131-956A-E043-B8DC-AA7913F1CFAE}" dt="2020-06-04T20:25:53.237" v="702"/>
        <pc:sldMkLst>
          <pc:docMk/>
          <pc:sldMk cId="1030802229" sldId="534"/>
        </pc:sldMkLst>
        <pc:grpChg chg="add">
          <ac:chgData name="pavlos protopapas" userId="74894_tp_dropbox" providerId="OAuth2" clId="{5881E131-956A-E043-B8DC-AA7913F1CFAE}" dt="2020-06-04T20:21:37.540" v="272"/>
          <ac:grpSpMkLst>
            <pc:docMk/>
            <pc:sldMk cId="1030802229" sldId="534"/>
            <ac:grpSpMk id="26" creationId="{B78D6AB3-AAB9-6F4C-AF10-2808123BCDB0}"/>
          </ac:grpSpMkLst>
        </pc:grpChg>
        <pc:grpChg chg="add">
          <ac:chgData name="pavlos protopapas" userId="74894_tp_dropbox" providerId="OAuth2" clId="{5881E131-956A-E043-B8DC-AA7913F1CFAE}" dt="2020-06-04T20:21:37.540" v="272"/>
          <ac:grpSpMkLst>
            <pc:docMk/>
            <pc:sldMk cId="1030802229" sldId="534"/>
            <ac:grpSpMk id="27" creationId="{00CB7A2C-838C-954A-8DF0-97A9A07AA7A1}"/>
          </ac:grpSpMkLst>
        </pc:grpChg>
        <pc:grpChg chg="add">
          <ac:chgData name="pavlos protopapas" userId="74894_tp_dropbox" providerId="OAuth2" clId="{5881E131-956A-E043-B8DC-AA7913F1CFAE}" dt="2020-06-04T20:21:41.800" v="275"/>
          <ac:grpSpMkLst>
            <pc:docMk/>
            <pc:sldMk cId="1030802229" sldId="534"/>
            <ac:grpSpMk id="30" creationId="{9A668A88-968E-5F46-BCBE-7E6D2E4D9A3B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53" creationId="{6086868F-45D8-2847-B1F2-3C51F9DCA4BC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54" creationId="{D8B8075B-636D-C94D-A5BC-1AB336D5CF4C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55" creationId="{ED850F8D-E8DB-7A48-BA5F-62521F3C3B22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56" creationId="{5595AB66-057C-9D45-A229-8583C7058EBD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57" creationId="{65D9A946-3AAB-D14B-ACBF-DD0549DE96A0}"/>
          </ac:grpSpMkLst>
        </pc:grpChg>
        <pc:grpChg chg="add del">
          <ac:chgData name="pavlos protopapas" userId="74894_tp_dropbox" providerId="OAuth2" clId="{5881E131-956A-E043-B8DC-AA7913F1CFAE}" dt="2020-06-04T20:22:02.287" v="303"/>
          <ac:grpSpMkLst>
            <pc:docMk/>
            <pc:sldMk cId="1030802229" sldId="534"/>
            <ac:grpSpMk id="60" creationId="{3CA4D0FC-A410-4841-A86C-B08639853DCF}"/>
          </ac:grpSpMkLst>
        </pc:grpChg>
        <pc:grpChg chg="add del">
          <ac:chgData name="pavlos protopapas" userId="74894_tp_dropbox" providerId="OAuth2" clId="{5881E131-956A-E043-B8DC-AA7913F1CFAE}" dt="2020-06-04T20:22:04.850" v="305"/>
          <ac:grpSpMkLst>
            <pc:docMk/>
            <pc:sldMk cId="1030802229" sldId="534"/>
            <ac:grpSpMk id="62" creationId="{08F14338-420B-F046-BDA0-3D3F7410EC27}"/>
          </ac:grpSpMkLst>
        </pc:grpChg>
        <pc:grpChg chg="add del">
          <ac:chgData name="pavlos protopapas" userId="74894_tp_dropbox" providerId="OAuth2" clId="{5881E131-956A-E043-B8DC-AA7913F1CFAE}" dt="2020-06-04T20:22:15.067" v="329"/>
          <ac:grpSpMkLst>
            <pc:docMk/>
            <pc:sldMk cId="1030802229" sldId="534"/>
            <ac:grpSpMk id="64" creationId="{DA7174F2-24A5-804A-875B-7306A5D60548}"/>
          </ac:grpSpMkLst>
        </pc:grpChg>
        <pc:grpChg chg="add del">
          <ac:chgData name="pavlos protopapas" userId="74894_tp_dropbox" providerId="OAuth2" clId="{5881E131-956A-E043-B8DC-AA7913F1CFAE}" dt="2020-06-04T20:22:16.455" v="331"/>
          <ac:grpSpMkLst>
            <pc:docMk/>
            <pc:sldMk cId="1030802229" sldId="534"/>
            <ac:grpSpMk id="68" creationId="{776951A9-6B7E-1C43-A742-7B5DB93A6D73}"/>
          </ac:grpSpMkLst>
        </pc:grpChg>
        <pc:grpChg chg="add del">
          <ac:chgData name="pavlos protopapas" userId="74894_tp_dropbox" providerId="OAuth2" clId="{5881E131-956A-E043-B8DC-AA7913F1CFAE}" dt="2020-06-04T20:22:16.455" v="331"/>
          <ac:grpSpMkLst>
            <pc:docMk/>
            <pc:sldMk cId="1030802229" sldId="534"/>
            <ac:grpSpMk id="88" creationId="{9FB9DE6D-F73A-584F-93A9-72EA1E58C9AD}"/>
          </ac:grpSpMkLst>
        </pc:grpChg>
        <pc:grpChg chg="add del">
          <ac:chgData name="pavlos protopapas" userId="74894_tp_dropbox" providerId="OAuth2" clId="{5881E131-956A-E043-B8DC-AA7913F1CFAE}" dt="2020-06-04T20:22:19.848" v="338"/>
          <ac:grpSpMkLst>
            <pc:docMk/>
            <pc:sldMk cId="1030802229" sldId="534"/>
            <ac:grpSpMk id="90" creationId="{EEED29FD-6BF8-8440-85B6-25061C540B3C}"/>
          </ac:grpSpMkLst>
        </pc:grpChg>
        <pc:grpChg chg="add del">
          <ac:chgData name="pavlos protopapas" userId="74894_tp_dropbox" providerId="OAuth2" clId="{5881E131-956A-E043-B8DC-AA7913F1CFAE}" dt="2020-06-04T20:22:24.302" v="340"/>
          <ac:grpSpMkLst>
            <pc:docMk/>
            <pc:sldMk cId="1030802229" sldId="534"/>
            <ac:grpSpMk id="97" creationId="{2D7EBF84-D0B6-6545-AE3A-F0D18D7E1A74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99" creationId="{E0E2CE3A-3312-DD4F-8F93-468E5B05723E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109" creationId="{92E05F88-EF3F-C043-AD7F-E5B26430439E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110" creationId="{E6299E49-41C1-EB48-A20E-04DD4420E167}"/>
          </ac:grpSpMkLst>
        </pc:grpChg>
        <pc:grpChg chg="add del">
          <ac:chgData name="pavlos protopapas" userId="74894_tp_dropbox" providerId="OAuth2" clId="{5881E131-956A-E043-B8DC-AA7913F1CFAE}" dt="2020-06-04T20:22:45.091" v="380"/>
          <ac:grpSpMkLst>
            <pc:docMk/>
            <pc:sldMk cId="1030802229" sldId="534"/>
            <ac:grpSpMk id="113" creationId="{12B50389-20A6-F845-8BB5-8D8734233AAB}"/>
          </ac:grpSpMkLst>
        </pc:grpChg>
        <pc:grpChg chg="add del">
          <ac:chgData name="pavlos protopapas" userId="74894_tp_dropbox" providerId="OAuth2" clId="{5881E131-956A-E043-B8DC-AA7913F1CFAE}" dt="2020-06-04T20:22:49.254" v="390"/>
          <ac:grpSpMkLst>
            <pc:docMk/>
            <pc:sldMk cId="1030802229" sldId="534"/>
            <ac:grpSpMk id="140" creationId="{82680D4C-3E3A-B64D-8556-E0DD9ECC2118}"/>
          </ac:grpSpMkLst>
        </pc:grpChg>
        <pc:grpChg chg="add">
          <ac:chgData name="pavlos protopapas" userId="74894_tp_dropbox" providerId="OAuth2" clId="{5881E131-956A-E043-B8DC-AA7913F1CFAE}" dt="2020-06-04T20:22:49.254" v="390"/>
          <ac:grpSpMkLst>
            <pc:docMk/>
            <pc:sldMk cId="1030802229" sldId="534"/>
            <ac:grpSpMk id="150" creationId="{B28B2218-B6B4-AF46-9F59-A8225D49AB0E}"/>
          </ac:grpSpMkLst>
        </pc:grpChg>
        <pc:grpChg chg="add">
          <ac:chgData name="pavlos protopapas" userId="74894_tp_dropbox" providerId="OAuth2" clId="{5881E131-956A-E043-B8DC-AA7913F1CFAE}" dt="2020-06-04T20:22:49.254" v="390"/>
          <ac:grpSpMkLst>
            <pc:docMk/>
            <pc:sldMk cId="1030802229" sldId="534"/>
            <ac:grpSpMk id="151" creationId="{2DCEB950-379B-274A-977D-9D109DB3B467}"/>
          </ac:grpSpMkLst>
        </pc:grpChg>
        <pc:grpChg chg="add del">
          <ac:chgData name="pavlos protopapas" userId="74894_tp_dropbox" providerId="OAuth2" clId="{5881E131-956A-E043-B8DC-AA7913F1CFAE}" dt="2020-06-04T20:23:03.926" v="406"/>
          <ac:grpSpMkLst>
            <pc:docMk/>
            <pc:sldMk cId="1030802229" sldId="534"/>
            <ac:grpSpMk id="165" creationId="{935AA96E-4799-B948-A151-139C77D4F854}"/>
          </ac:grpSpMkLst>
        </pc:grpChg>
        <pc:grpChg chg="add del">
          <ac:chgData name="pavlos protopapas" userId="74894_tp_dropbox" providerId="OAuth2" clId="{5881E131-956A-E043-B8DC-AA7913F1CFAE}" dt="2020-06-04T20:23:03.934" v="411"/>
          <ac:grpSpMkLst>
            <pc:docMk/>
            <pc:sldMk cId="1030802229" sldId="534"/>
            <ac:grpSpMk id="166" creationId="{DA093D4B-3336-8A49-95DE-5AFDD0CADD05}"/>
          </ac:grpSpMkLst>
        </pc:grpChg>
        <pc:grpChg chg="add del">
          <ac:chgData name="pavlos protopapas" userId="74894_tp_dropbox" providerId="OAuth2" clId="{5881E131-956A-E043-B8DC-AA7913F1CFAE}" dt="2020-06-04T20:23:32.150" v="480"/>
          <ac:grpSpMkLst>
            <pc:docMk/>
            <pc:sldMk cId="1030802229" sldId="534"/>
            <ac:grpSpMk id="170" creationId="{4869B29E-2925-2746-920A-22A92DF14248}"/>
          </ac:grpSpMkLst>
        </pc:grpChg>
        <pc:grpChg chg="add del">
          <ac:chgData name="pavlos protopapas" userId="74894_tp_dropbox" providerId="OAuth2" clId="{5881E131-956A-E043-B8DC-AA7913F1CFAE}" dt="2020-06-04T20:23:56.950" v="518"/>
          <ac:grpSpMkLst>
            <pc:docMk/>
            <pc:sldMk cId="1030802229" sldId="534"/>
            <ac:grpSpMk id="230" creationId="{B8B989F1-66F1-C646-A48B-ABFF89A2F69B}"/>
          </ac:grpSpMkLst>
        </pc:grpChg>
        <pc:grpChg chg="add del">
          <ac:chgData name="pavlos protopapas" userId="74894_tp_dropbox" providerId="OAuth2" clId="{5881E131-956A-E043-B8DC-AA7913F1CFAE}" dt="2020-06-04T20:23:56.950" v="518"/>
          <ac:grpSpMkLst>
            <pc:docMk/>
            <pc:sldMk cId="1030802229" sldId="534"/>
            <ac:grpSpMk id="231" creationId="{AD0CE958-5A48-604B-8EB9-48C284D8154E}"/>
          </ac:grpSpMkLst>
        </pc:grpChg>
        <pc:grpChg chg="add">
          <ac:chgData name="pavlos protopapas" userId="74894_tp_dropbox" providerId="OAuth2" clId="{5881E131-956A-E043-B8DC-AA7913F1CFAE}" dt="2020-06-04T20:23:44.272" v="499"/>
          <ac:grpSpMkLst>
            <pc:docMk/>
            <pc:sldMk cId="1030802229" sldId="534"/>
            <ac:grpSpMk id="250" creationId="{F2CCCD42-0E0F-404E-90CE-C16CEA479832}"/>
          </ac:grpSpMkLst>
        </pc:grpChg>
        <pc:grpChg chg="add">
          <ac:chgData name="pavlos protopapas" userId="74894_tp_dropbox" providerId="OAuth2" clId="{5881E131-956A-E043-B8DC-AA7913F1CFAE}" dt="2020-06-04T20:23:44.272" v="499"/>
          <ac:grpSpMkLst>
            <pc:docMk/>
            <pc:sldMk cId="1030802229" sldId="534"/>
            <ac:grpSpMk id="251" creationId="{DC4AA976-26ED-BC45-9A31-6A15C91034E6}"/>
          </ac:grpSpMkLst>
        </pc:grpChg>
        <pc:grpChg chg="add">
          <ac:chgData name="pavlos protopapas" userId="74894_tp_dropbox" providerId="OAuth2" clId="{5881E131-956A-E043-B8DC-AA7913F1CFAE}" dt="2020-06-04T20:23:56.950" v="518"/>
          <ac:grpSpMkLst>
            <pc:docMk/>
            <pc:sldMk cId="1030802229" sldId="534"/>
            <ac:grpSpMk id="270" creationId="{4BA403A3-E8C8-194C-BA2C-D9FBA277AEB3}"/>
          </ac:grpSpMkLst>
        </pc:grpChg>
        <pc:grpChg chg="add">
          <ac:chgData name="pavlos protopapas" userId="74894_tp_dropbox" providerId="OAuth2" clId="{5881E131-956A-E043-B8DC-AA7913F1CFAE}" dt="2020-06-04T20:24:09.719" v="532"/>
          <ac:grpSpMkLst>
            <pc:docMk/>
            <pc:sldMk cId="1030802229" sldId="534"/>
            <ac:grpSpMk id="284" creationId="{4EB31D5C-C5B8-FA45-93F7-F406AD7DFE12}"/>
          </ac:grpSpMkLst>
        </pc:grpChg>
        <pc:grpChg chg="add">
          <ac:chgData name="pavlos protopapas" userId="74894_tp_dropbox" providerId="OAuth2" clId="{5881E131-956A-E043-B8DC-AA7913F1CFAE}" dt="2020-06-04T20:24:09.719" v="532"/>
          <ac:grpSpMkLst>
            <pc:docMk/>
            <pc:sldMk cId="1030802229" sldId="534"/>
            <ac:grpSpMk id="285" creationId="{053C3C10-6D0E-2D47-9FFA-100D698AFA60}"/>
          </ac:grpSpMkLst>
        </pc:grpChg>
        <pc:grpChg chg="add">
          <ac:chgData name="pavlos protopapas" userId="74894_tp_dropbox" providerId="OAuth2" clId="{5881E131-956A-E043-B8DC-AA7913F1CFAE}" dt="2020-06-04T20:24:14.664" v="545"/>
          <ac:grpSpMkLst>
            <pc:docMk/>
            <pc:sldMk cId="1030802229" sldId="534"/>
            <ac:grpSpMk id="298" creationId="{2B482F46-43DC-944B-A302-B6A784B5DBA8}"/>
          </ac:grpSpMkLst>
        </pc:grpChg>
        <pc:grpChg chg="add">
          <ac:chgData name="pavlos protopapas" userId="74894_tp_dropbox" providerId="OAuth2" clId="{5881E131-956A-E043-B8DC-AA7913F1CFAE}" dt="2020-06-04T20:24:19.071" v="548"/>
          <ac:grpSpMkLst>
            <pc:docMk/>
            <pc:sldMk cId="1030802229" sldId="534"/>
            <ac:grpSpMk id="301" creationId="{76EE7CDE-ECBD-9447-9D6E-59FEDDFB622B}"/>
          </ac:grpSpMkLst>
        </pc:grpChg>
        <pc:grpChg chg="add">
          <ac:chgData name="pavlos protopapas" userId="74894_tp_dropbox" providerId="OAuth2" clId="{5881E131-956A-E043-B8DC-AA7913F1CFAE}" dt="2020-06-04T20:24:24.722" v="561"/>
          <ac:grpSpMkLst>
            <pc:docMk/>
            <pc:sldMk cId="1030802229" sldId="534"/>
            <ac:grpSpMk id="314" creationId="{03597599-4AEA-B94B-9ED3-9DBFB2D822D9}"/>
          </ac:grpSpMkLst>
        </pc:grpChg>
        <pc:grpChg chg="add">
          <ac:chgData name="pavlos protopapas" userId="74894_tp_dropbox" providerId="OAuth2" clId="{5881E131-956A-E043-B8DC-AA7913F1CFAE}" dt="2020-06-04T20:24:24.722" v="561"/>
          <ac:grpSpMkLst>
            <pc:docMk/>
            <pc:sldMk cId="1030802229" sldId="534"/>
            <ac:grpSpMk id="315" creationId="{76591A73-7B51-264B-908C-B2EE3A88F73F}"/>
          </ac:grpSpMkLst>
        </pc:grpChg>
        <pc:grpChg chg="add">
          <ac:chgData name="pavlos protopapas" userId="74894_tp_dropbox" providerId="OAuth2" clId="{5881E131-956A-E043-B8DC-AA7913F1CFAE}" dt="2020-06-04T20:25:53.237" v="702"/>
          <ac:grpSpMkLst>
            <pc:docMk/>
            <pc:sldMk cId="1030802229" sldId="534"/>
            <ac:grpSpMk id="332" creationId="{69D42E6E-3EF0-6A48-82C6-3F82EE544855}"/>
          </ac:grpSpMkLst>
        </pc:grpChg>
        <pc:inkChg chg="add">
          <ac:chgData name="pavlos protopapas" userId="74894_tp_dropbox" providerId="OAuth2" clId="{5881E131-956A-E043-B8DC-AA7913F1CFAE}" dt="2020-06-04T20:21:26.504" v="249"/>
          <ac:inkMkLst>
            <pc:docMk/>
            <pc:sldMk cId="1030802229" sldId="534"/>
            <ac:inkMk id="3" creationId="{381D90D6-20B3-E14B-88DE-20815A7F41D5}"/>
          </ac:inkMkLst>
        </pc:inkChg>
        <pc:inkChg chg="add">
          <ac:chgData name="pavlos protopapas" userId="74894_tp_dropbox" providerId="OAuth2" clId="{5881E131-956A-E043-B8DC-AA7913F1CFAE}" dt="2020-06-04T20:21:26.924" v="250"/>
          <ac:inkMkLst>
            <pc:docMk/>
            <pc:sldMk cId="1030802229" sldId="534"/>
            <ac:inkMk id="4" creationId="{4016ED13-6039-8D48-B5DC-97F3E751A46D}"/>
          </ac:inkMkLst>
        </pc:inkChg>
        <pc:inkChg chg="add">
          <ac:chgData name="pavlos protopapas" userId="74894_tp_dropbox" providerId="OAuth2" clId="{5881E131-956A-E043-B8DC-AA7913F1CFAE}" dt="2020-06-04T20:21:27.491" v="251"/>
          <ac:inkMkLst>
            <pc:docMk/>
            <pc:sldMk cId="1030802229" sldId="534"/>
            <ac:inkMk id="5" creationId="{1CDD1491-3653-A644-9969-04ED6B7B5352}"/>
          </ac:inkMkLst>
        </pc:inkChg>
        <pc:inkChg chg="add">
          <ac:chgData name="pavlos protopapas" userId="74894_tp_dropbox" providerId="OAuth2" clId="{5881E131-956A-E043-B8DC-AA7913F1CFAE}" dt="2020-06-04T20:21:27.624" v="252"/>
          <ac:inkMkLst>
            <pc:docMk/>
            <pc:sldMk cId="1030802229" sldId="534"/>
            <ac:inkMk id="6" creationId="{8EA120B5-40ED-314F-9F4E-B705CDB0E661}"/>
          </ac:inkMkLst>
        </pc:inkChg>
        <pc:inkChg chg="add">
          <ac:chgData name="pavlos protopapas" userId="74894_tp_dropbox" providerId="OAuth2" clId="{5881E131-956A-E043-B8DC-AA7913F1CFAE}" dt="2020-06-04T20:21:27.953" v="253"/>
          <ac:inkMkLst>
            <pc:docMk/>
            <pc:sldMk cId="1030802229" sldId="534"/>
            <ac:inkMk id="7" creationId="{DD4C126C-B0A6-9D46-AB0C-F2C156D12085}"/>
          </ac:inkMkLst>
        </pc:inkChg>
        <pc:inkChg chg="add">
          <ac:chgData name="pavlos protopapas" userId="74894_tp_dropbox" providerId="OAuth2" clId="{5881E131-956A-E043-B8DC-AA7913F1CFAE}" dt="2020-06-04T20:21:28.103" v="254"/>
          <ac:inkMkLst>
            <pc:docMk/>
            <pc:sldMk cId="1030802229" sldId="534"/>
            <ac:inkMk id="8" creationId="{CB6CCDD3-8038-8348-90AE-1FECAA4FE3F7}"/>
          </ac:inkMkLst>
        </pc:inkChg>
        <pc:inkChg chg="add">
          <ac:chgData name="pavlos protopapas" userId="74894_tp_dropbox" providerId="OAuth2" clId="{5881E131-956A-E043-B8DC-AA7913F1CFAE}" dt="2020-06-04T20:21:28.400" v="255"/>
          <ac:inkMkLst>
            <pc:docMk/>
            <pc:sldMk cId="1030802229" sldId="534"/>
            <ac:inkMk id="9" creationId="{33E9631F-A62C-8E41-8D24-8271FBD55CE5}"/>
          </ac:inkMkLst>
        </pc:inkChg>
        <pc:inkChg chg="add">
          <ac:chgData name="pavlos protopapas" userId="74894_tp_dropbox" providerId="OAuth2" clId="{5881E131-956A-E043-B8DC-AA7913F1CFAE}" dt="2020-06-04T20:21:29.091" v="256"/>
          <ac:inkMkLst>
            <pc:docMk/>
            <pc:sldMk cId="1030802229" sldId="534"/>
            <ac:inkMk id="10" creationId="{1683872C-0E3A-0A40-BEE6-93F3BC26AC45}"/>
          </ac:inkMkLst>
        </pc:inkChg>
        <pc:inkChg chg="add">
          <ac:chgData name="pavlos protopapas" userId="74894_tp_dropbox" providerId="OAuth2" clId="{5881E131-956A-E043-B8DC-AA7913F1CFAE}" dt="2020-06-04T20:21:29.225" v="257"/>
          <ac:inkMkLst>
            <pc:docMk/>
            <pc:sldMk cId="1030802229" sldId="534"/>
            <ac:inkMk id="11" creationId="{FD4FB072-811E-2148-AF5A-2F1647A37A5B}"/>
          </ac:inkMkLst>
        </pc:inkChg>
        <pc:inkChg chg="add">
          <ac:chgData name="pavlos protopapas" userId="74894_tp_dropbox" providerId="OAuth2" clId="{5881E131-956A-E043-B8DC-AA7913F1CFAE}" dt="2020-06-04T20:21:29.651" v="258"/>
          <ac:inkMkLst>
            <pc:docMk/>
            <pc:sldMk cId="1030802229" sldId="534"/>
            <ac:inkMk id="12" creationId="{E8FC80A4-167E-F34A-A379-E9B64D5A59A2}"/>
          </ac:inkMkLst>
        </pc:inkChg>
        <pc:inkChg chg="add">
          <ac:chgData name="pavlos protopapas" userId="74894_tp_dropbox" providerId="OAuth2" clId="{5881E131-956A-E043-B8DC-AA7913F1CFAE}" dt="2020-06-04T20:21:29.939" v="259"/>
          <ac:inkMkLst>
            <pc:docMk/>
            <pc:sldMk cId="1030802229" sldId="534"/>
            <ac:inkMk id="13" creationId="{050F386B-3E82-5B48-AB86-E157AE545B76}"/>
          </ac:inkMkLst>
        </pc:inkChg>
        <pc:inkChg chg="add">
          <ac:chgData name="pavlos protopapas" userId="74894_tp_dropbox" providerId="OAuth2" clId="{5881E131-956A-E043-B8DC-AA7913F1CFAE}" dt="2020-06-04T20:21:30.416" v="260"/>
          <ac:inkMkLst>
            <pc:docMk/>
            <pc:sldMk cId="1030802229" sldId="534"/>
            <ac:inkMk id="14" creationId="{02083F06-C651-A94F-8475-AF8EB45960F9}"/>
          </ac:inkMkLst>
        </pc:inkChg>
        <pc:inkChg chg="add">
          <ac:chgData name="pavlos protopapas" userId="74894_tp_dropbox" providerId="OAuth2" clId="{5881E131-956A-E043-B8DC-AA7913F1CFAE}" dt="2020-06-04T20:21:30.732" v="261"/>
          <ac:inkMkLst>
            <pc:docMk/>
            <pc:sldMk cId="1030802229" sldId="534"/>
            <ac:inkMk id="15" creationId="{665BFB79-2574-8F47-A818-B6A738FDBE33}"/>
          </ac:inkMkLst>
        </pc:inkChg>
        <pc:inkChg chg="add">
          <ac:chgData name="pavlos protopapas" userId="74894_tp_dropbox" providerId="OAuth2" clId="{5881E131-956A-E043-B8DC-AA7913F1CFAE}" dt="2020-06-04T20:21:31.224" v="262"/>
          <ac:inkMkLst>
            <pc:docMk/>
            <pc:sldMk cId="1030802229" sldId="534"/>
            <ac:inkMk id="16" creationId="{B577466F-6E80-634B-954E-C9E83312B235}"/>
          </ac:inkMkLst>
        </pc:inkChg>
        <pc:inkChg chg="add">
          <ac:chgData name="pavlos protopapas" userId="74894_tp_dropbox" providerId="OAuth2" clId="{5881E131-956A-E043-B8DC-AA7913F1CFAE}" dt="2020-06-04T20:21:32.063" v="263"/>
          <ac:inkMkLst>
            <pc:docMk/>
            <pc:sldMk cId="1030802229" sldId="534"/>
            <ac:inkMk id="17" creationId="{65325ECD-AB55-614B-91EB-E6263D3D068D}"/>
          </ac:inkMkLst>
        </pc:inkChg>
        <pc:inkChg chg="add">
          <ac:chgData name="pavlos protopapas" userId="74894_tp_dropbox" providerId="OAuth2" clId="{5881E131-956A-E043-B8DC-AA7913F1CFAE}" dt="2020-06-04T20:21:32.392" v="264"/>
          <ac:inkMkLst>
            <pc:docMk/>
            <pc:sldMk cId="1030802229" sldId="534"/>
            <ac:inkMk id="18" creationId="{286C886C-0541-3D44-8663-6CD101D831E9}"/>
          </ac:inkMkLst>
        </pc:inkChg>
        <pc:inkChg chg="add">
          <ac:chgData name="pavlos protopapas" userId="74894_tp_dropbox" providerId="OAuth2" clId="{5881E131-956A-E043-B8DC-AA7913F1CFAE}" dt="2020-06-04T20:21:33.022" v="265"/>
          <ac:inkMkLst>
            <pc:docMk/>
            <pc:sldMk cId="1030802229" sldId="534"/>
            <ac:inkMk id="19" creationId="{2DEB21A2-453B-1D48-ABE9-1070FAB50A88}"/>
          </ac:inkMkLst>
        </pc:inkChg>
        <pc:inkChg chg="add">
          <ac:chgData name="pavlos protopapas" userId="74894_tp_dropbox" providerId="OAuth2" clId="{5881E131-956A-E043-B8DC-AA7913F1CFAE}" dt="2020-06-04T20:21:33.668" v="266"/>
          <ac:inkMkLst>
            <pc:docMk/>
            <pc:sldMk cId="1030802229" sldId="534"/>
            <ac:inkMk id="20" creationId="{01D99A4C-CF94-1E4D-8867-90D092164D82}"/>
          </ac:inkMkLst>
        </pc:inkChg>
        <pc:inkChg chg="add">
          <ac:chgData name="pavlos protopapas" userId="74894_tp_dropbox" providerId="OAuth2" clId="{5881E131-956A-E043-B8DC-AA7913F1CFAE}" dt="2020-06-04T20:21:34.149" v="267"/>
          <ac:inkMkLst>
            <pc:docMk/>
            <pc:sldMk cId="1030802229" sldId="534"/>
            <ac:inkMk id="21" creationId="{A011876D-8942-8C4B-8B9A-18970F72D118}"/>
          </ac:inkMkLst>
        </pc:inkChg>
        <pc:inkChg chg="add">
          <ac:chgData name="pavlos protopapas" userId="74894_tp_dropbox" providerId="OAuth2" clId="{5881E131-956A-E043-B8DC-AA7913F1CFAE}" dt="2020-06-04T20:21:34.831" v="268"/>
          <ac:inkMkLst>
            <pc:docMk/>
            <pc:sldMk cId="1030802229" sldId="534"/>
            <ac:inkMk id="22" creationId="{104F63DC-8298-6B40-B65D-09838105B5EC}"/>
          </ac:inkMkLst>
        </pc:inkChg>
        <pc:inkChg chg="add">
          <ac:chgData name="pavlos protopapas" userId="74894_tp_dropbox" providerId="OAuth2" clId="{5881E131-956A-E043-B8DC-AA7913F1CFAE}" dt="2020-06-04T20:21:35.194" v="269"/>
          <ac:inkMkLst>
            <pc:docMk/>
            <pc:sldMk cId="1030802229" sldId="534"/>
            <ac:inkMk id="23" creationId="{22D221F6-61E6-B649-AB61-BBB4CE89ED1E}"/>
          </ac:inkMkLst>
        </pc:inkChg>
        <pc:inkChg chg="add">
          <ac:chgData name="pavlos protopapas" userId="74894_tp_dropbox" providerId="OAuth2" clId="{5881E131-956A-E043-B8DC-AA7913F1CFAE}" dt="2020-06-04T20:21:36.091" v="270"/>
          <ac:inkMkLst>
            <pc:docMk/>
            <pc:sldMk cId="1030802229" sldId="534"/>
            <ac:inkMk id="24" creationId="{AA2C44C3-3C86-E54A-B407-86F6AD5A5064}"/>
          </ac:inkMkLst>
        </pc:inkChg>
        <pc:inkChg chg="add">
          <ac:chgData name="pavlos protopapas" userId="74894_tp_dropbox" providerId="OAuth2" clId="{5881E131-956A-E043-B8DC-AA7913F1CFAE}" dt="2020-06-04T20:21:36.604" v="271"/>
          <ac:inkMkLst>
            <pc:docMk/>
            <pc:sldMk cId="1030802229" sldId="534"/>
            <ac:inkMk id="25" creationId="{EEE1DA38-83C2-1D42-A62E-532E82CD12BA}"/>
          </ac:inkMkLst>
        </pc:inkChg>
        <pc:inkChg chg="add">
          <ac:chgData name="pavlos protopapas" userId="74894_tp_dropbox" providerId="OAuth2" clId="{5881E131-956A-E043-B8DC-AA7913F1CFAE}" dt="2020-06-04T20:21:40.683" v="273"/>
          <ac:inkMkLst>
            <pc:docMk/>
            <pc:sldMk cId="1030802229" sldId="534"/>
            <ac:inkMk id="28" creationId="{1B6A96B6-1C4E-2441-9155-C5A31B1D2664}"/>
          </ac:inkMkLst>
        </pc:inkChg>
        <pc:inkChg chg="add">
          <ac:chgData name="pavlos protopapas" userId="74894_tp_dropbox" providerId="OAuth2" clId="{5881E131-956A-E043-B8DC-AA7913F1CFAE}" dt="2020-06-04T20:21:40.833" v="274"/>
          <ac:inkMkLst>
            <pc:docMk/>
            <pc:sldMk cId="1030802229" sldId="534"/>
            <ac:inkMk id="29" creationId="{55A5AC4D-56B3-D24E-88E7-54D3946BD281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1" creationId="{C153FEB5-AE70-A94E-82FF-F68CE7A1E1FC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2" creationId="{45178D7E-0943-224C-8C2F-7C5D04438FFC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3" creationId="{89FE1E97-6DDF-C745-BE48-DEB119C25B9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4" creationId="{0BB7C5DC-B17E-5E4F-9735-F81A8FC60813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5" creationId="{27F90EFF-2479-9D47-922E-9E0AD204581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6" creationId="{8339F5B0-C0B5-874E-8270-2396B42C8FA3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7" creationId="{2A149845-125F-3142-918A-CE3FC52026B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8" creationId="{EBAE8B02-A913-8640-90B9-40CF70D25FF2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39" creationId="{542E5CF4-6567-6842-A899-76E6A84C5B5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0" creationId="{03B03C12-575A-E743-A104-60B45D99B470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1" creationId="{83B89246-CBC3-F844-BBC0-915672828AB3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2" creationId="{88F6549D-FB81-7947-B08C-F87B90F54AB9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3" creationId="{6A8CAAC4-2466-E347-9952-3C143B6172A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4" creationId="{DB951091-A7D7-1346-87C3-5406E6B1F5C2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5" creationId="{7E4CF4E6-71C6-3E4F-A4DC-547C6B1CEBB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6" creationId="{E8B5648C-4CC6-D941-AD8E-A7AEF45F4E2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7" creationId="{FA4E7A7E-88D7-A749-98EB-FE39D2DEB48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8" creationId="{716E2272-6B0B-5746-A0A5-94F77F908B1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49" creationId="{E37F3382-BABC-2843-B552-7512E24F3672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50" creationId="{A3F5E81D-B008-104C-AB88-9DEEBD19AEA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51" creationId="{99E438FC-989A-CF45-9EED-3EF045C74A4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52" creationId="{8A4DFEBA-460A-1B48-A4F6-180B93DBF02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58" creationId="{A24EFB02-5144-0F40-ADB3-9740C9B5E166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59" creationId="{FD1655DB-4711-4646-A8F9-A997848A984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61" creationId="{8B9AFAE0-D875-4545-8B77-E3BC1F70ED9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63" creationId="{35BAFAEA-427E-764E-92C3-1136B504FC92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65" creationId="{D82BD4CC-5820-A947-ABEB-AB90B9C9E856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66" creationId="{1B96A57E-EFCE-674D-BAA6-48D79FB4875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67" creationId="{8FE3F40A-501B-E649-A6CB-134D343F15D1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69" creationId="{AA77E0DC-A01E-9341-BC78-1A4FF79515C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0" creationId="{1E7F5E2A-E49C-1F48-A477-9E95FCAFA87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1" creationId="{0C4A5A7E-6E8C-7E4E-9B10-ECDFDA3A947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2" creationId="{4B852B68-8D97-5142-92E6-56EEC9CC5F4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3" creationId="{0CD7D9C6-7644-2B45-A8E9-C9D060A0BA7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4" creationId="{473846B0-12D1-9A48-998C-05EE6CF594A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5" creationId="{BD1DBDCA-4025-4944-B886-1A044031EB5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6" creationId="{29DC5B1D-6587-B240-8C7D-930D5F77F5D9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7" creationId="{D01AB450-94F0-D941-8F91-1CFEF584D54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8" creationId="{463269C3-090E-B342-AD5F-0A4BCD59936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79" creationId="{6EA366E9-2CBE-BE43-9054-7C460D24FB04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0" creationId="{4200AA74-5908-E640-8E60-33CDD55E3A13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1" creationId="{5DADA8E7-AF19-4C4E-97CE-3DD9D6D573D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2" creationId="{987B8F5A-985B-0C4A-AD52-C6847E11E760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3" creationId="{A1DF9892-37BE-6C4E-9762-F225784DADCC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4" creationId="{4199D859-6297-FA4C-8F6C-DC7F3855C51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5" creationId="{344374DD-EEEE-134D-A9F3-86A5CC49E79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6" creationId="{A0452043-054E-4F47-B2AE-F667B4CCF674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7" creationId="{7C4C3784-70DA-BC4B-AE7E-A6CD09BA3311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89" creationId="{24C4B987-35F2-BC42-86DD-9F699003594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1" creationId="{B6419B0D-83C7-094C-99DC-FE54057D16C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2" creationId="{A7FA274C-9B25-A84D-A739-0D201A79741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3" creationId="{FE5DDB0E-1E59-2943-86C2-0F766432BB6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4" creationId="{2160A5E1-75A1-D645-84E4-0EFDE19E527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5" creationId="{75943609-D8F1-2A47-B350-89C73BF30EB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6" creationId="{A4539ADA-80D6-9A48-8B45-0392705CBAD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98" creationId="{A90C58F7-9420-9E4A-8262-96D1E3634E36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0" creationId="{2583B67C-D5B1-6149-97F5-25BCC2B2D68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1" creationId="{0C581022-C3FC-4248-8A79-A04D9368F61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2" creationId="{8484F5D2-49CA-DB40-9312-FFA9D79A7AA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3" creationId="{4701DBA8-7B58-C04E-9ED4-13B56FFD1BB9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4" creationId="{82116FF2-D410-3346-B0BC-06F20D211C2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5" creationId="{1CFEB488-BE18-594B-B5C8-47F0268C9C9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6" creationId="{03857D9A-077E-6041-8D02-C429038EAFD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7" creationId="{E39A8C97-289C-B348-A50E-8660AFBF744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08" creationId="{E53787F5-D857-9B40-85BF-BDA6DFFBB992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1" creationId="{1771F3B4-3C9F-F84E-8A6C-4230071C2C6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2" creationId="{C3B954BB-FFB2-8A4A-B2E1-BD1584FF078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4" creationId="{AC85AA78-32C5-5543-A544-AF0FEACCA22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5" creationId="{0C4BD191-2EF3-2243-95D6-FC135C1AC1C6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6" creationId="{4D8E4927-5C51-9F4E-9306-36FA1F2975DF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7" creationId="{6B51E78B-D6A8-3344-B4A9-79A1337C8326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8" creationId="{B44E4C75-E2F1-B34A-9BB0-B52816ED7293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19" creationId="{2A4749F0-F2C3-1745-BE89-251C2C37C19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0" creationId="{ED7F16DD-7C88-D740-9713-428D25AE74FA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1" creationId="{FE1CED5B-C087-D34C-AC93-DEBD1819169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2" creationId="{7A2C8FB3-C9AA-154A-8A6C-03516D30CAE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3" creationId="{27697A68-839F-8E4C-894C-0E6C88593F39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4" creationId="{2B81FEF8-531A-DC4B-98FB-1E02B6040B75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5" creationId="{540D24B3-53D4-F844-B641-A61C19F781BC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6" creationId="{5A176227-1F21-4C4E-841F-9C9C14FB25C2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7" creationId="{EC3F1936-FD29-0C48-98A9-CE361ABCFC76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8" creationId="{D4CAF861-2F8C-5041-9C90-99E353CD94E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29" creationId="{25A054AA-FCAE-E341-9188-D0AB49E3B603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0" creationId="{B5C163DA-A155-BA4A-84D9-5D1726F77FB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1" creationId="{8AEFBFEB-6E89-AE42-AC69-97BB946DB52B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2" creationId="{10BE6E3B-8799-B44A-8AA3-A8381D961A64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3" creationId="{68E3ADE5-FDAC-3E44-BA25-00FC4928C24D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4" creationId="{5CA73AAC-C0D0-A941-8F57-3BCB3A990110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5" creationId="{B1A24E2A-C4BE-2843-9515-8DC85913B4A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6" creationId="{9826B8F1-AD63-674F-9A9B-95F862F71BAE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7" creationId="{650B2E67-7471-3847-8C45-B32319BE0CC8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8" creationId="{A661CAE8-7F4C-514B-9569-6633D2B9AF50}"/>
          </ac:inkMkLst>
        </pc:inkChg>
        <pc:inkChg chg="add topLvl">
          <ac:chgData name="pavlos protopapas" userId="74894_tp_dropbox" providerId="OAuth2" clId="{5881E131-956A-E043-B8DC-AA7913F1CFAE}" dt="2020-06-04T20:22:49.254" v="390"/>
          <ac:inkMkLst>
            <pc:docMk/>
            <pc:sldMk cId="1030802229" sldId="534"/>
            <ac:inkMk id="139" creationId="{A2BC8DEC-A875-224C-ADE6-D7D024C8C8B2}"/>
          </ac:inkMkLst>
        </pc:inkChg>
        <pc:inkChg chg="add">
          <ac:chgData name="pavlos protopapas" userId="74894_tp_dropbox" providerId="OAuth2" clId="{5881E131-956A-E043-B8DC-AA7913F1CFAE}" dt="2020-06-04T20:22:45.362" v="381"/>
          <ac:inkMkLst>
            <pc:docMk/>
            <pc:sldMk cId="1030802229" sldId="534"/>
            <ac:inkMk id="141" creationId="{AF151330-847E-D542-A789-952D14279CF1}"/>
          </ac:inkMkLst>
        </pc:inkChg>
        <pc:inkChg chg="add">
          <ac:chgData name="pavlos protopapas" userId="74894_tp_dropbox" providerId="OAuth2" clId="{5881E131-956A-E043-B8DC-AA7913F1CFAE}" dt="2020-06-04T20:22:45.716" v="382"/>
          <ac:inkMkLst>
            <pc:docMk/>
            <pc:sldMk cId="1030802229" sldId="534"/>
            <ac:inkMk id="142" creationId="{931D91D1-17E7-9B4B-B5C1-1793A41DB54E}"/>
          </ac:inkMkLst>
        </pc:inkChg>
        <pc:inkChg chg="add">
          <ac:chgData name="pavlos protopapas" userId="74894_tp_dropbox" providerId="OAuth2" clId="{5881E131-956A-E043-B8DC-AA7913F1CFAE}" dt="2020-06-04T20:22:46.094" v="383"/>
          <ac:inkMkLst>
            <pc:docMk/>
            <pc:sldMk cId="1030802229" sldId="534"/>
            <ac:inkMk id="143" creationId="{C04B5AAC-5ADE-DD40-BC40-BF2B237D56ED}"/>
          </ac:inkMkLst>
        </pc:inkChg>
        <pc:inkChg chg="add">
          <ac:chgData name="pavlos protopapas" userId="74894_tp_dropbox" providerId="OAuth2" clId="{5881E131-956A-E043-B8DC-AA7913F1CFAE}" dt="2020-06-04T20:22:46.451" v="384"/>
          <ac:inkMkLst>
            <pc:docMk/>
            <pc:sldMk cId="1030802229" sldId="534"/>
            <ac:inkMk id="144" creationId="{BBEB6543-2F30-2F4A-9EB8-AD62A65F304D}"/>
          </ac:inkMkLst>
        </pc:inkChg>
        <pc:inkChg chg="add">
          <ac:chgData name="pavlos protopapas" userId="74894_tp_dropbox" providerId="OAuth2" clId="{5881E131-956A-E043-B8DC-AA7913F1CFAE}" dt="2020-06-04T20:22:46.809" v="385"/>
          <ac:inkMkLst>
            <pc:docMk/>
            <pc:sldMk cId="1030802229" sldId="534"/>
            <ac:inkMk id="145" creationId="{7802FF06-8911-BF4B-B327-3E3D450D5CA9}"/>
          </ac:inkMkLst>
        </pc:inkChg>
        <pc:inkChg chg="add">
          <ac:chgData name="pavlos protopapas" userId="74894_tp_dropbox" providerId="OAuth2" clId="{5881E131-956A-E043-B8DC-AA7913F1CFAE}" dt="2020-06-04T20:22:47.003" v="386"/>
          <ac:inkMkLst>
            <pc:docMk/>
            <pc:sldMk cId="1030802229" sldId="534"/>
            <ac:inkMk id="146" creationId="{04B15C90-313E-F643-AC40-6422721D4750}"/>
          </ac:inkMkLst>
        </pc:inkChg>
        <pc:inkChg chg="add">
          <ac:chgData name="pavlos protopapas" userId="74894_tp_dropbox" providerId="OAuth2" clId="{5881E131-956A-E043-B8DC-AA7913F1CFAE}" dt="2020-06-04T20:22:47.559" v="387"/>
          <ac:inkMkLst>
            <pc:docMk/>
            <pc:sldMk cId="1030802229" sldId="534"/>
            <ac:inkMk id="147" creationId="{DF1F7A15-5873-D14A-916A-ACB0B8E4E193}"/>
          </ac:inkMkLst>
        </pc:inkChg>
        <pc:inkChg chg="add">
          <ac:chgData name="pavlos protopapas" userId="74894_tp_dropbox" providerId="OAuth2" clId="{5881E131-956A-E043-B8DC-AA7913F1CFAE}" dt="2020-06-04T20:22:48.134" v="388"/>
          <ac:inkMkLst>
            <pc:docMk/>
            <pc:sldMk cId="1030802229" sldId="534"/>
            <ac:inkMk id="148" creationId="{48D90956-F0B8-3A4A-A174-C3A79D0C4DD8}"/>
          </ac:inkMkLst>
        </pc:inkChg>
        <pc:inkChg chg="add">
          <ac:chgData name="pavlos protopapas" userId="74894_tp_dropbox" providerId="OAuth2" clId="{5881E131-956A-E043-B8DC-AA7913F1CFAE}" dt="2020-06-04T20:22:48.567" v="389"/>
          <ac:inkMkLst>
            <pc:docMk/>
            <pc:sldMk cId="1030802229" sldId="534"/>
            <ac:inkMk id="149" creationId="{63536E9E-0EA4-6345-8243-1EE08A19FC98}"/>
          </ac:inkMkLst>
        </pc:inkChg>
        <pc:inkChg chg="add">
          <ac:chgData name="pavlos protopapas" userId="74894_tp_dropbox" providerId="OAuth2" clId="{5881E131-956A-E043-B8DC-AA7913F1CFAE}" dt="2020-06-04T20:22:53.441" v="391"/>
          <ac:inkMkLst>
            <pc:docMk/>
            <pc:sldMk cId="1030802229" sldId="534"/>
            <ac:inkMk id="152" creationId="{C6B8E4B0-F9CE-B642-AE5B-2D615AB74630}"/>
          </ac:inkMkLst>
        </pc:inkChg>
        <pc:inkChg chg="add del topLvl">
          <ac:chgData name="pavlos protopapas" userId="74894_tp_dropbox" providerId="OAuth2" clId="{5881E131-956A-E043-B8DC-AA7913F1CFAE}" dt="2020-06-04T20:23:03.937" v="415"/>
          <ac:inkMkLst>
            <pc:docMk/>
            <pc:sldMk cId="1030802229" sldId="534"/>
            <ac:inkMk id="153" creationId="{CF0E3D66-8E05-7C4F-859E-8A0FCDA6E0BD}"/>
          </ac:inkMkLst>
        </pc:inkChg>
        <pc:inkChg chg="add del">
          <ac:chgData name="pavlos protopapas" userId="74894_tp_dropbox" providerId="OAuth2" clId="{5881E131-956A-E043-B8DC-AA7913F1CFAE}" dt="2020-06-04T20:23:03.929" v="408"/>
          <ac:inkMkLst>
            <pc:docMk/>
            <pc:sldMk cId="1030802229" sldId="534"/>
            <ac:inkMk id="154" creationId="{8375DDD4-FB8C-1A49-9C3A-053C8D894390}"/>
          </ac:inkMkLst>
        </pc:inkChg>
        <pc:inkChg chg="add del topLvl">
          <ac:chgData name="pavlos protopapas" userId="74894_tp_dropbox" providerId="OAuth2" clId="{5881E131-956A-E043-B8DC-AA7913F1CFAE}" dt="2020-06-04T20:23:03.934" v="411"/>
          <ac:inkMkLst>
            <pc:docMk/>
            <pc:sldMk cId="1030802229" sldId="534"/>
            <ac:inkMk id="155" creationId="{5578D238-26A3-7B49-A9C9-AFFCB725ED6F}"/>
          </ac:inkMkLst>
        </pc:inkChg>
        <pc:inkChg chg="add del">
          <ac:chgData name="pavlos protopapas" userId="74894_tp_dropbox" providerId="OAuth2" clId="{5881E131-956A-E043-B8DC-AA7913F1CFAE}" dt="2020-06-04T20:23:03.923" v="405"/>
          <ac:inkMkLst>
            <pc:docMk/>
            <pc:sldMk cId="1030802229" sldId="534"/>
            <ac:inkMk id="156" creationId="{3CF51FB4-FA04-704C-8847-C9FCE82692D0}"/>
          </ac:inkMkLst>
        </pc:inkChg>
        <pc:inkChg chg="add del">
          <ac:chgData name="pavlos protopapas" userId="74894_tp_dropbox" providerId="OAuth2" clId="{5881E131-956A-E043-B8DC-AA7913F1CFAE}" dt="2020-06-04T20:23:03.927" v="407"/>
          <ac:inkMkLst>
            <pc:docMk/>
            <pc:sldMk cId="1030802229" sldId="534"/>
            <ac:inkMk id="157" creationId="{528C0814-7426-D34C-BE0E-6E619FFF825C}"/>
          </ac:inkMkLst>
        </pc:inkChg>
        <pc:inkChg chg="add del">
          <ac:chgData name="pavlos protopapas" userId="74894_tp_dropbox" providerId="OAuth2" clId="{5881E131-956A-E043-B8DC-AA7913F1CFAE}" dt="2020-06-04T20:23:03.930" v="409"/>
          <ac:inkMkLst>
            <pc:docMk/>
            <pc:sldMk cId="1030802229" sldId="534"/>
            <ac:inkMk id="158" creationId="{FE8F562A-07F1-1449-AE78-BB75B5EBC32D}"/>
          </ac:inkMkLst>
        </pc:inkChg>
        <pc:inkChg chg="add del">
          <ac:chgData name="pavlos protopapas" userId="74894_tp_dropbox" providerId="OAuth2" clId="{5881E131-956A-E043-B8DC-AA7913F1CFAE}" dt="2020-06-04T20:23:03.934" v="412"/>
          <ac:inkMkLst>
            <pc:docMk/>
            <pc:sldMk cId="1030802229" sldId="534"/>
            <ac:inkMk id="159" creationId="{586AAFFE-CF51-3943-A7E5-B9D302271BF1}"/>
          </ac:inkMkLst>
        </pc:inkChg>
        <pc:inkChg chg="add del">
          <ac:chgData name="pavlos protopapas" userId="74894_tp_dropbox" providerId="OAuth2" clId="{5881E131-956A-E043-B8DC-AA7913F1CFAE}" dt="2020-06-04T20:23:03.935" v="413"/>
          <ac:inkMkLst>
            <pc:docMk/>
            <pc:sldMk cId="1030802229" sldId="534"/>
            <ac:inkMk id="160" creationId="{0B425EB1-5B64-474A-8B43-E4270A8432F3}"/>
          </ac:inkMkLst>
        </pc:inkChg>
        <pc:inkChg chg="add del topLvl">
          <ac:chgData name="pavlos protopapas" userId="74894_tp_dropbox" providerId="OAuth2" clId="{5881E131-956A-E043-B8DC-AA7913F1CFAE}" dt="2020-06-04T20:23:03.926" v="406"/>
          <ac:inkMkLst>
            <pc:docMk/>
            <pc:sldMk cId="1030802229" sldId="534"/>
            <ac:inkMk id="161" creationId="{91E42BD4-EEE9-D641-8E93-DDC55971E11D}"/>
          </ac:inkMkLst>
        </pc:inkChg>
        <pc:inkChg chg="add del topLvl">
          <ac:chgData name="pavlos protopapas" userId="74894_tp_dropbox" providerId="OAuth2" clId="{5881E131-956A-E043-B8DC-AA7913F1CFAE}" dt="2020-06-04T20:23:03.931" v="410"/>
          <ac:inkMkLst>
            <pc:docMk/>
            <pc:sldMk cId="1030802229" sldId="534"/>
            <ac:inkMk id="162" creationId="{74566426-36A8-B84E-BB34-9F3672AD677F}"/>
          </ac:inkMkLst>
        </pc:inkChg>
        <pc:inkChg chg="add del">
          <ac:chgData name="pavlos protopapas" userId="74894_tp_dropbox" providerId="OAuth2" clId="{5881E131-956A-E043-B8DC-AA7913F1CFAE}" dt="2020-06-04T20:23:03.936" v="414"/>
          <ac:inkMkLst>
            <pc:docMk/>
            <pc:sldMk cId="1030802229" sldId="534"/>
            <ac:inkMk id="163" creationId="{CC3F94E6-A1DB-8746-80D9-00A063F1E813}"/>
          </ac:inkMkLst>
        </pc:inkChg>
        <pc:inkChg chg="add del">
          <ac:chgData name="pavlos protopapas" userId="74894_tp_dropbox" providerId="OAuth2" clId="{5881E131-956A-E043-B8DC-AA7913F1CFAE}" dt="2020-06-04T20:23:03.938" v="416"/>
          <ac:inkMkLst>
            <pc:docMk/>
            <pc:sldMk cId="1030802229" sldId="534"/>
            <ac:inkMk id="164" creationId="{DF01E349-DD33-3E4C-9528-6B8F8BACD6B8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67" creationId="{4CE7C626-FAAE-CC4A-8DBF-70F574D26149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68" creationId="{4AABFD8C-C546-3945-8B1A-F8ECEA0E519A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69" creationId="{DEAA7892-D8B5-2442-ACA2-A68254F37FE4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1" creationId="{56CDD967-9B87-7043-9618-CF75272363B3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2" creationId="{7AECAB46-2245-544A-86D9-4A43D84024F2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3" creationId="{570199A9-4417-984E-AB42-F731C4E75C99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4" creationId="{D6837978-05B3-7645-A4B2-C92F22ED75D9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5" creationId="{F579BE48-310A-DA45-ABB1-AB2873D8E208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6" creationId="{27204F09-C4EB-E641-BE9D-440FEE71DDDB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7" creationId="{75EDC2FC-254D-8C4B-BF22-146A7E0AA62F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8" creationId="{912F838E-609A-2449-A5A8-AB257A8DFA46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79" creationId="{33533948-0DA1-1842-81FE-2AE806D3DC69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0" creationId="{71B565B9-D192-D04D-9697-9148026FC88A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1" creationId="{66B7AFA1-4D93-2648-86FF-E6DBF4E9D88C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2" creationId="{F3E09F35-2A81-3E41-8D5A-8DCF0ACB458F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3" creationId="{1ED0D366-7078-794A-97A3-B8CA77EDF1BC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4" creationId="{BCDB0117-E411-F54B-AEDD-6F041863CF5E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5" creationId="{C55CD471-3567-104D-BC4E-D7DA005C801A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6" creationId="{DC550ADE-FC9C-9B49-9367-EEB27F4D8D9C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7" creationId="{A33EF6F6-1224-8142-8372-35222E25F592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8" creationId="{D9825133-1384-9D41-A9D5-5CAF4460E113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89" creationId="{60170CAA-082F-C64E-8916-23CD781FB0E1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0" creationId="{BE64C11C-CEFA-C846-8FBE-EBD4BF2C4F4D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1" creationId="{D8F6DD26-881D-A048-A52E-88DD2F21C6FB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2" creationId="{037DFE40-ECA9-E14E-BE08-59BA0847A157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3" creationId="{8CB782F6-64F2-424F-957A-1A2017F61634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4" creationId="{FFB3F76C-B1F8-2346-97E8-20FAA637178A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5" creationId="{F7BE5315-757D-A34F-8580-7290805348F0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6" creationId="{DAE97BD8-6908-C84C-B28A-F4E5419A5451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7" creationId="{CFDEDF06-9EBE-AF43-BDA0-AF706CD7F56E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8" creationId="{B5F946AC-ABF1-2244-83E2-70D33C0C6C20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199" creationId="{FBF55F12-A89C-AD4C-8229-73502AA0FDF1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0" creationId="{86CD3268-7A28-BF48-825A-148920EC03FF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1" creationId="{53B9D03D-FB30-8E4C-9DDB-3CE47C1DF229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2" creationId="{EF111ADB-45EC-3648-A56C-6BF6F95DABD5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3" creationId="{3BE0615D-2B10-EB4C-9D9D-6B10259C5103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4" creationId="{D0F507C7-3A1C-9645-8D3C-D6B052FF6FA5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5" creationId="{1FAE914D-5C17-1243-945C-805F8B0E5BE7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6" creationId="{70BE0A29-86CC-9A4F-894D-2D4DA4C0C119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7" creationId="{125F9212-9B87-F241-8069-CD2AE94E4B53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8" creationId="{AC6C09F3-2E35-A64E-B4BB-CE816CE24BBD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09" creationId="{A3A1FE34-84DC-6E43-9EB5-A4FCF730BA1C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0" creationId="{9245AECD-B599-C94E-9AFF-7D70071B5C1E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1" creationId="{0A8D6FD3-0F7C-4E49-81F1-78A6BE06965F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2" creationId="{A54CCA66-095A-5044-96A8-8D282B598B03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3" creationId="{AF0C23B7-D6E8-304B-9198-C42EFC917674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4" creationId="{38A94A05-6C80-464C-94CE-1049D0E9892A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5" creationId="{FEC4A0B6-716A-8F43-BF49-C7BB053C6EAE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6" creationId="{646C0B5B-1F62-354F-9609-4CA4955D6AC0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7" creationId="{BB3F841A-B3A9-D340-A42E-8DCA0DCA0FE5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8" creationId="{9917E862-8F1D-3143-A13A-D021E12B462E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19" creationId="{FD167998-BE80-A049-9507-5B0A1AC8B95C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0" creationId="{16129EDA-F445-9C4C-A0B1-08CBC877C541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1" creationId="{0978EDBD-62E8-ED4F-ADAF-22FF2DD84628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2" creationId="{41D3278C-D3BD-0047-ADB7-A725C30391F0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3" creationId="{018EAB24-98C9-3744-9C01-4F58A6AE953E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4" creationId="{ED5129AB-BA16-6545-BBF0-D6A5439B24E7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5" creationId="{2711870E-1A66-BE45-A769-A0C70645B897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6" creationId="{38E83DA4-E82B-414E-B87F-FC9F37C61040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7" creationId="{C1F4602B-077E-4B4E-BE68-2823D82560B3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8" creationId="{5C8EF7F7-BE70-E447-ACD1-F5C82DF6E20F}"/>
          </ac:inkMkLst>
        </pc:inkChg>
        <pc:inkChg chg="add topLvl">
          <ac:chgData name="pavlos protopapas" userId="74894_tp_dropbox" providerId="OAuth2" clId="{5881E131-956A-E043-B8DC-AA7913F1CFAE}" dt="2020-06-04T20:23:56.950" v="518"/>
          <ac:inkMkLst>
            <pc:docMk/>
            <pc:sldMk cId="1030802229" sldId="534"/>
            <ac:inkMk id="229" creationId="{7B9C7348-7351-E942-A6E8-F8A76FA06A29}"/>
          </ac:inkMkLst>
        </pc:inkChg>
        <pc:inkChg chg="add">
          <ac:chgData name="pavlos protopapas" userId="74894_tp_dropbox" providerId="OAuth2" clId="{5881E131-956A-E043-B8DC-AA7913F1CFAE}" dt="2020-06-04T20:23:38.110" v="481"/>
          <ac:inkMkLst>
            <pc:docMk/>
            <pc:sldMk cId="1030802229" sldId="534"/>
            <ac:inkMk id="232" creationId="{D2E1C58A-A1C2-5441-BD09-C1022299A113}"/>
          </ac:inkMkLst>
        </pc:inkChg>
        <pc:inkChg chg="add">
          <ac:chgData name="pavlos protopapas" userId="74894_tp_dropbox" providerId="OAuth2" clId="{5881E131-956A-E043-B8DC-AA7913F1CFAE}" dt="2020-06-04T20:23:38.556" v="482"/>
          <ac:inkMkLst>
            <pc:docMk/>
            <pc:sldMk cId="1030802229" sldId="534"/>
            <ac:inkMk id="233" creationId="{9EAC3877-2DE4-BD47-A064-24C5F2EF62E4}"/>
          </ac:inkMkLst>
        </pc:inkChg>
        <pc:inkChg chg="add">
          <ac:chgData name="pavlos protopapas" userId="74894_tp_dropbox" providerId="OAuth2" clId="{5881E131-956A-E043-B8DC-AA7913F1CFAE}" dt="2020-06-04T20:23:38.902" v="483"/>
          <ac:inkMkLst>
            <pc:docMk/>
            <pc:sldMk cId="1030802229" sldId="534"/>
            <ac:inkMk id="234" creationId="{C26CB0FE-7505-A148-A327-CAB08E9D0342}"/>
          </ac:inkMkLst>
        </pc:inkChg>
        <pc:inkChg chg="add">
          <ac:chgData name="pavlos protopapas" userId="74894_tp_dropbox" providerId="OAuth2" clId="{5881E131-956A-E043-B8DC-AA7913F1CFAE}" dt="2020-06-04T20:23:39.202" v="484"/>
          <ac:inkMkLst>
            <pc:docMk/>
            <pc:sldMk cId="1030802229" sldId="534"/>
            <ac:inkMk id="235" creationId="{A7DD9C72-4866-D94C-8646-108B581A7BBB}"/>
          </ac:inkMkLst>
        </pc:inkChg>
        <pc:inkChg chg="add">
          <ac:chgData name="pavlos protopapas" userId="74894_tp_dropbox" providerId="OAuth2" clId="{5881E131-956A-E043-B8DC-AA7913F1CFAE}" dt="2020-06-04T20:23:39.423" v="485"/>
          <ac:inkMkLst>
            <pc:docMk/>
            <pc:sldMk cId="1030802229" sldId="534"/>
            <ac:inkMk id="236" creationId="{93F0313F-9D8E-D549-ADD6-8FF08BA44CCF}"/>
          </ac:inkMkLst>
        </pc:inkChg>
        <pc:inkChg chg="add">
          <ac:chgData name="pavlos protopapas" userId="74894_tp_dropbox" providerId="OAuth2" clId="{5881E131-956A-E043-B8DC-AA7913F1CFAE}" dt="2020-06-04T20:23:39.635" v="486"/>
          <ac:inkMkLst>
            <pc:docMk/>
            <pc:sldMk cId="1030802229" sldId="534"/>
            <ac:inkMk id="237" creationId="{B3B0B3E7-C840-394B-B9D3-129C38A812E6}"/>
          </ac:inkMkLst>
        </pc:inkChg>
        <pc:inkChg chg="add">
          <ac:chgData name="pavlos protopapas" userId="74894_tp_dropbox" providerId="OAuth2" clId="{5881E131-956A-E043-B8DC-AA7913F1CFAE}" dt="2020-06-04T20:23:39.889" v="487"/>
          <ac:inkMkLst>
            <pc:docMk/>
            <pc:sldMk cId="1030802229" sldId="534"/>
            <ac:inkMk id="238" creationId="{13A8FCD2-D2FB-5348-AAC6-D5A93DC00C8A}"/>
          </ac:inkMkLst>
        </pc:inkChg>
        <pc:inkChg chg="add">
          <ac:chgData name="pavlos protopapas" userId="74894_tp_dropbox" providerId="OAuth2" clId="{5881E131-956A-E043-B8DC-AA7913F1CFAE}" dt="2020-06-04T20:23:40.287" v="488"/>
          <ac:inkMkLst>
            <pc:docMk/>
            <pc:sldMk cId="1030802229" sldId="534"/>
            <ac:inkMk id="239" creationId="{B0DA832E-8F37-084C-8FCC-9B2F024DCB51}"/>
          </ac:inkMkLst>
        </pc:inkChg>
        <pc:inkChg chg="add">
          <ac:chgData name="pavlos protopapas" userId="74894_tp_dropbox" providerId="OAuth2" clId="{5881E131-956A-E043-B8DC-AA7913F1CFAE}" dt="2020-06-04T20:23:40.515" v="489"/>
          <ac:inkMkLst>
            <pc:docMk/>
            <pc:sldMk cId="1030802229" sldId="534"/>
            <ac:inkMk id="240" creationId="{2DA43911-3089-F946-83D4-28D8F257CD33}"/>
          </ac:inkMkLst>
        </pc:inkChg>
        <pc:inkChg chg="add">
          <ac:chgData name="pavlos protopapas" userId="74894_tp_dropbox" providerId="OAuth2" clId="{5881E131-956A-E043-B8DC-AA7913F1CFAE}" dt="2020-06-04T20:23:40.983" v="490"/>
          <ac:inkMkLst>
            <pc:docMk/>
            <pc:sldMk cId="1030802229" sldId="534"/>
            <ac:inkMk id="241" creationId="{A6263291-A908-CB47-A413-AEE67E375075}"/>
          </ac:inkMkLst>
        </pc:inkChg>
        <pc:inkChg chg="add">
          <ac:chgData name="pavlos protopapas" userId="74894_tp_dropbox" providerId="OAuth2" clId="{5881E131-956A-E043-B8DC-AA7913F1CFAE}" dt="2020-06-04T20:23:41.279" v="491"/>
          <ac:inkMkLst>
            <pc:docMk/>
            <pc:sldMk cId="1030802229" sldId="534"/>
            <ac:inkMk id="242" creationId="{F7A1F986-B74A-E940-A262-3E01CAF5188B}"/>
          </ac:inkMkLst>
        </pc:inkChg>
        <pc:inkChg chg="add">
          <ac:chgData name="pavlos protopapas" userId="74894_tp_dropbox" providerId="OAuth2" clId="{5881E131-956A-E043-B8DC-AA7913F1CFAE}" dt="2020-06-04T20:23:41.524" v="492"/>
          <ac:inkMkLst>
            <pc:docMk/>
            <pc:sldMk cId="1030802229" sldId="534"/>
            <ac:inkMk id="243" creationId="{515C53B2-AC6A-A148-B946-88F9277934D5}"/>
          </ac:inkMkLst>
        </pc:inkChg>
        <pc:inkChg chg="add">
          <ac:chgData name="pavlos protopapas" userId="74894_tp_dropbox" providerId="OAuth2" clId="{5881E131-956A-E043-B8DC-AA7913F1CFAE}" dt="2020-06-04T20:23:41.913" v="493"/>
          <ac:inkMkLst>
            <pc:docMk/>
            <pc:sldMk cId="1030802229" sldId="534"/>
            <ac:inkMk id="244" creationId="{2E09EA61-4D16-9F44-AB62-C0C2FB771EDD}"/>
          </ac:inkMkLst>
        </pc:inkChg>
        <pc:inkChg chg="add">
          <ac:chgData name="pavlos protopapas" userId="74894_tp_dropbox" providerId="OAuth2" clId="{5881E131-956A-E043-B8DC-AA7913F1CFAE}" dt="2020-06-04T20:23:42.192" v="494"/>
          <ac:inkMkLst>
            <pc:docMk/>
            <pc:sldMk cId="1030802229" sldId="534"/>
            <ac:inkMk id="245" creationId="{CA414A85-ED0F-1746-9399-0C756B5D5D28}"/>
          </ac:inkMkLst>
        </pc:inkChg>
        <pc:inkChg chg="add">
          <ac:chgData name="pavlos protopapas" userId="74894_tp_dropbox" providerId="OAuth2" clId="{5881E131-956A-E043-B8DC-AA7913F1CFAE}" dt="2020-06-04T20:23:42.455" v="495"/>
          <ac:inkMkLst>
            <pc:docMk/>
            <pc:sldMk cId="1030802229" sldId="534"/>
            <ac:inkMk id="246" creationId="{575B9447-A168-9142-A5F6-F2297CBC6C13}"/>
          </ac:inkMkLst>
        </pc:inkChg>
        <pc:inkChg chg="add">
          <ac:chgData name="pavlos protopapas" userId="74894_tp_dropbox" providerId="OAuth2" clId="{5881E131-956A-E043-B8DC-AA7913F1CFAE}" dt="2020-06-04T20:23:42.876" v="496"/>
          <ac:inkMkLst>
            <pc:docMk/>
            <pc:sldMk cId="1030802229" sldId="534"/>
            <ac:inkMk id="247" creationId="{49F6B83D-757C-804F-8B3C-F017534D27D6}"/>
          </ac:inkMkLst>
        </pc:inkChg>
        <pc:inkChg chg="add">
          <ac:chgData name="pavlos protopapas" userId="74894_tp_dropbox" providerId="OAuth2" clId="{5881E131-956A-E043-B8DC-AA7913F1CFAE}" dt="2020-06-04T20:23:43.250" v="497"/>
          <ac:inkMkLst>
            <pc:docMk/>
            <pc:sldMk cId="1030802229" sldId="534"/>
            <ac:inkMk id="248" creationId="{4A58D5B3-2C6C-AA4A-B7DA-D5F09799DD05}"/>
          </ac:inkMkLst>
        </pc:inkChg>
        <pc:inkChg chg="add">
          <ac:chgData name="pavlos protopapas" userId="74894_tp_dropbox" providerId="OAuth2" clId="{5881E131-956A-E043-B8DC-AA7913F1CFAE}" dt="2020-06-04T20:23:43.454" v="498"/>
          <ac:inkMkLst>
            <pc:docMk/>
            <pc:sldMk cId="1030802229" sldId="534"/>
            <ac:inkMk id="249" creationId="{E1AB2386-029D-744D-A885-38280C51650F}"/>
          </ac:inkMkLst>
        </pc:inkChg>
        <pc:inkChg chg="add">
          <ac:chgData name="pavlos protopapas" userId="74894_tp_dropbox" providerId="OAuth2" clId="{5881E131-956A-E043-B8DC-AA7913F1CFAE}" dt="2020-06-04T20:23:49.923" v="500"/>
          <ac:inkMkLst>
            <pc:docMk/>
            <pc:sldMk cId="1030802229" sldId="534"/>
            <ac:inkMk id="252" creationId="{438AC025-9995-A745-84E3-2418B67115A4}"/>
          </ac:inkMkLst>
        </pc:inkChg>
        <pc:inkChg chg="add">
          <ac:chgData name="pavlos protopapas" userId="74894_tp_dropbox" providerId="OAuth2" clId="{5881E131-956A-E043-B8DC-AA7913F1CFAE}" dt="2020-06-04T20:23:50.391" v="501"/>
          <ac:inkMkLst>
            <pc:docMk/>
            <pc:sldMk cId="1030802229" sldId="534"/>
            <ac:inkMk id="253" creationId="{F8A43BB0-B3E5-7043-AF2A-9BAAA2B3358D}"/>
          </ac:inkMkLst>
        </pc:inkChg>
        <pc:inkChg chg="add">
          <ac:chgData name="pavlos protopapas" userId="74894_tp_dropbox" providerId="OAuth2" clId="{5881E131-956A-E043-B8DC-AA7913F1CFAE}" dt="2020-06-04T20:23:50.777" v="502"/>
          <ac:inkMkLst>
            <pc:docMk/>
            <pc:sldMk cId="1030802229" sldId="534"/>
            <ac:inkMk id="254" creationId="{0F7438BD-0614-484D-A32E-AD69FC543BAF}"/>
          </ac:inkMkLst>
        </pc:inkChg>
        <pc:inkChg chg="add">
          <ac:chgData name="pavlos protopapas" userId="74894_tp_dropbox" providerId="OAuth2" clId="{5881E131-956A-E043-B8DC-AA7913F1CFAE}" dt="2020-06-04T20:23:51.010" v="503"/>
          <ac:inkMkLst>
            <pc:docMk/>
            <pc:sldMk cId="1030802229" sldId="534"/>
            <ac:inkMk id="255" creationId="{74896BFC-7FA4-8146-B8A5-521DB8BB34FF}"/>
          </ac:inkMkLst>
        </pc:inkChg>
        <pc:inkChg chg="add">
          <ac:chgData name="pavlos protopapas" userId="74894_tp_dropbox" providerId="OAuth2" clId="{5881E131-956A-E043-B8DC-AA7913F1CFAE}" dt="2020-06-04T20:23:51.615" v="504"/>
          <ac:inkMkLst>
            <pc:docMk/>
            <pc:sldMk cId="1030802229" sldId="534"/>
            <ac:inkMk id="256" creationId="{C7CC3A77-60DE-2242-A51A-2123BEC1C8A2}"/>
          </ac:inkMkLst>
        </pc:inkChg>
        <pc:inkChg chg="add">
          <ac:chgData name="pavlos protopapas" userId="74894_tp_dropbox" providerId="OAuth2" clId="{5881E131-956A-E043-B8DC-AA7913F1CFAE}" dt="2020-06-04T20:23:52.053" v="505"/>
          <ac:inkMkLst>
            <pc:docMk/>
            <pc:sldMk cId="1030802229" sldId="534"/>
            <ac:inkMk id="257" creationId="{8ADB1505-5D80-3F45-90FC-B1B9ED315248}"/>
          </ac:inkMkLst>
        </pc:inkChg>
        <pc:inkChg chg="add">
          <ac:chgData name="pavlos protopapas" userId="74894_tp_dropbox" providerId="OAuth2" clId="{5881E131-956A-E043-B8DC-AA7913F1CFAE}" dt="2020-06-04T20:23:52.474" v="506"/>
          <ac:inkMkLst>
            <pc:docMk/>
            <pc:sldMk cId="1030802229" sldId="534"/>
            <ac:inkMk id="258" creationId="{A996E156-49EB-7040-A81C-B85FA1F2DFF4}"/>
          </ac:inkMkLst>
        </pc:inkChg>
        <pc:inkChg chg="add">
          <ac:chgData name="pavlos protopapas" userId="74894_tp_dropbox" providerId="OAuth2" clId="{5881E131-956A-E043-B8DC-AA7913F1CFAE}" dt="2020-06-04T20:23:52.882" v="507"/>
          <ac:inkMkLst>
            <pc:docMk/>
            <pc:sldMk cId="1030802229" sldId="534"/>
            <ac:inkMk id="259" creationId="{FC2E8149-23BA-D04F-9119-49C3D7750D71}"/>
          </ac:inkMkLst>
        </pc:inkChg>
        <pc:inkChg chg="add">
          <ac:chgData name="pavlos protopapas" userId="74894_tp_dropbox" providerId="OAuth2" clId="{5881E131-956A-E043-B8DC-AA7913F1CFAE}" dt="2020-06-04T20:23:53.282" v="508"/>
          <ac:inkMkLst>
            <pc:docMk/>
            <pc:sldMk cId="1030802229" sldId="534"/>
            <ac:inkMk id="260" creationId="{0C844DF2-19C0-7C47-8F17-F01B9E074799}"/>
          </ac:inkMkLst>
        </pc:inkChg>
        <pc:inkChg chg="add">
          <ac:chgData name="pavlos protopapas" userId="74894_tp_dropbox" providerId="OAuth2" clId="{5881E131-956A-E043-B8DC-AA7913F1CFAE}" dt="2020-06-04T20:23:53.478" v="509"/>
          <ac:inkMkLst>
            <pc:docMk/>
            <pc:sldMk cId="1030802229" sldId="534"/>
            <ac:inkMk id="261" creationId="{4012D72F-6FE3-C843-AC95-31A95B761BC8}"/>
          </ac:inkMkLst>
        </pc:inkChg>
        <pc:inkChg chg="add">
          <ac:chgData name="pavlos protopapas" userId="74894_tp_dropbox" providerId="OAuth2" clId="{5881E131-956A-E043-B8DC-AA7913F1CFAE}" dt="2020-06-04T20:23:53.661" v="510"/>
          <ac:inkMkLst>
            <pc:docMk/>
            <pc:sldMk cId="1030802229" sldId="534"/>
            <ac:inkMk id="262" creationId="{512B0376-1902-074D-B60B-AAE3B907F325}"/>
          </ac:inkMkLst>
        </pc:inkChg>
        <pc:inkChg chg="add">
          <ac:chgData name="pavlos protopapas" userId="74894_tp_dropbox" providerId="OAuth2" clId="{5881E131-956A-E043-B8DC-AA7913F1CFAE}" dt="2020-06-04T20:23:54.317" v="511"/>
          <ac:inkMkLst>
            <pc:docMk/>
            <pc:sldMk cId="1030802229" sldId="534"/>
            <ac:inkMk id="263" creationId="{02EF4257-CD6C-414F-B38A-6DED2896E8A9}"/>
          </ac:inkMkLst>
        </pc:inkChg>
        <pc:inkChg chg="add">
          <ac:chgData name="pavlos protopapas" userId="74894_tp_dropbox" providerId="OAuth2" clId="{5881E131-956A-E043-B8DC-AA7913F1CFAE}" dt="2020-06-04T20:23:54.655" v="512"/>
          <ac:inkMkLst>
            <pc:docMk/>
            <pc:sldMk cId="1030802229" sldId="534"/>
            <ac:inkMk id="264" creationId="{1FECB4BD-78C9-4546-8C16-0C8177FA54B3}"/>
          </ac:inkMkLst>
        </pc:inkChg>
        <pc:inkChg chg="add">
          <ac:chgData name="pavlos protopapas" userId="74894_tp_dropbox" providerId="OAuth2" clId="{5881E131-956A-E043-B8DC-AA7913F1CFAE}" dt="2020-06-04T20:23:54.938" v="513"/>
          <ac:inkMkLst>
            <pc:docMk/>
            <pc:sldMk cId="1030802229" sldId="534"/>
            <ac:inkMk id="265" creationId="{EC795F1C-F5FD-EF4C-9674-6D6FDCBBE78F}"/>
          </ac:inkMkLst>
        </pc:inkChg>
        <pc:inkChg chg="add">
          <ac:chgData name="pavlos protopapas" userId="74894_tp_dropbox" providerId="OAuth2" clId="{5881E131-956A-E043-B8DC-AA7913F1CFAE}" dt="2020-06-04T20:23:55.200" v="514"/>
          <ac:inkMkLst>
            <pc:docMk/>
            <pc:sldMk cId="1030802229" sldId="534"/>
            <ac:inkMk id="266" creationId="{866A2EB6-B8F9-5347-B1D6-ACFF40768C49}"/>
          </ac:inkMkLst>
        </pc:inkChg>
        <pc:inkChg chg="add">
          <ac:chgData name="pavlos protopapas" userId="74894_tp_dropbox" providerId="OAuth2" clId="{5881E131-956A-E043-B8DC-AA7913F1CFAE}" dt="2020-06-04T20:23:55.400" v="515"/>
          <ac:inkMkLst>
            <pc:docMk/>
            <pc:sldMk cId="1030802229" sldId="534"/>
            <ac:inkMk id="267" creationId="{49A1F75C-E3C6-D846-A409-2A66F7491C69}"/>
          </ac:inkMkLst>
        </pc:inkChg>
        <pc:inkChg chg="add">
          <ac:chgData name="pavlos protopapas" userId="74894_tp_dropbox" providerId="OAuth2" clId="{5881E131-956A-E043-B8DC-AA7913F1CFAE}" dt="2020-06-04T20:23:55.909" v="516"/>
          <ac:inkMkLst>
            <pc:docMk/>
            <pc:sldMk cId="1030802229" sldId="534"/>
            <ac:inkMk id="268" creationId="{FC1592B5-15AE-B446-9722-8E67796777C1}"/>
          </ac:inkMkLst>
        </pc:inkChg>
        <pc:inkChg chg="add">
          <ac:chgData name="pavlos protopapas" userId="74894_tp_dropbox" providerId="OAuth2" clId="{5881E131-956A-E043-B8DC-AA7913F1CFAE}" dt="2020-06-04T20:23:56.079" v="517"/>
          <ac:inkMkLst>
            <pc:docMk/>
            <pc:sldMk cId="1030802229" sldId="534"/>
            <ac:inkMk id="269" creationId="{48E529E3-6237-2742-9558-64109126E7AA}"/>
          </ac:inkMkLst>
        </pc:inkChg>
        <pc:inkChg chg="add">
          <ac:chgData name="pavlos protopapas" userId="74894_tp_dropbox" providerId="OAuth2" clId="{5881E131-956A-E043-B8DC-AA7913F1CFAE}" dt="2020-06-04T20:24:00.461" v="519"/>
          <ac:inkMkLst>
            <pc:docMk/>
            <pc:sldMk cId="1030802229" sldId="534"/>
            <ac:inkMk id="271" creationId="{85528FD4-F3CB-3041-866D-77B85DE8920F}"/>
          </ac:inkMkLst>
        </pc:inkChg>
        <pc:inkChg chg="add">
          <ac:chgData name="pavlos protopapas" userId="74894_tp_dropbox" providerId="OAuth2" clId="{5881E131-956A-E043-B8DC-AA7913F1CFAE}" dt="2020-06-04T20:24:05.212" v="520"/>
          <ac:inkMkLst>
            <pc:docMk/>
            <pc:sldMk cId="1030802229" sldId="534"/>
            <ac:inkMk id="272" creationId="{A74FB845-BA97-ED4F-BF9E-B1AF7FFD6ACE}"/>
          </ac:inkMkLst>
        </pc:inkChg>
        <pc:inkChg chg="add">
          <ac:chgData name="pavlos protopapas" userId="74894_tp_dropbox" providerId="OAuth2" clId="{5881E131-956A-E043-B8DC-AA7913F1CFAE}" dt="2020-06-04T20:24:05.613" v="521"/>
          <ac:inkMkLst>
            <pc:docMk/>
            <pc:sldMk cId="1030802229" sldId="534"/>
            <ac:inkMk id="273" creationId="{CE2B570A-6841-3846-A669-E6A7240ADC0D}"/>
          </ac:inkMkLst>
        </pc:inkChg>
        <pc:inkChg chg="add">
          <ac:chgData name="pavlos protopapas" userId="74894_tp_dropbox" providerId="OAuth2" clId="{5881E131-956A-E043-B8DC-AA7913F1CFAE}" dt="2020-06-04T20:24:05.954" v="522"/>
          <ac:inkMkLst>
            <pc:docMk/>
            <pc:sldMk cId="1030802229" sldId="534"/>
            <ac:inkMk id="274" creationId="{10E44777-4077-BC49-AF8F-2C0B48D35F17}"/>
          </ac:inkMkLst>
        </pc:inkChg>
        <pc:inkChg chg="add">
          <ac:chgData name="pavlos protopapas" userId="74894_tp_dropbox" providerId="OAuth2" clId="{5881E131-956A-E043-B8DC-AA7913F1CFAE}" dt="2020-06-04T20:24:06.338" v="523"/>
          <ac:inkMkLst>
            <pc:docMk/>
            <pc:sldMk cId="1030802229" sldId="534"/>
            <ac:inkMk id="275" creationId="{775FC065-9BAC-EF42-B339-CF6820A3ABCF}"/>
          </ac:inkMkLst>
        </pc:inkChg>
        <pc:inkChg chg="add">
          <ac:chgData name="pavlos protopapas" userId="74894_tp_dropbox" providerId="OAuth2" clId="{5881E131-956A-E043-B8DC-AA7913F1CFAE}" dt="2020-06-04T20:24:06.696" v="524"/>
          <ac:inkMkLst>
            <pc:docMk/>
            <pc:sldMk cId="1030802229" sldId="534"/>
            <ac:inkMk id="276" creationId="{7AA764FF-173B-1D40-AFED-1E946D3F303B}"/>
          </ac:inkMkLst>
        </pc:inkChg>
        <pc:inkChg chg="add">
          <ac:chgData name="pavlos protopapas" userId="74894_tp_dropbox" providerId="OAuth2" clId="{5881E131-956A-E043-B8DC-AA7913F1CFAE}" dt="2020-06-04T20:24:07.088" v="525"/>
          <ac:inkMkLst>
            <pc:docMk/>
            <pc:sldMk cId="1030802229" sldId="534"/>
            <ac:inkMk id="277" creationId="{C639E3BA-ABE1-F44F-80E5-C60F199B068A}"/>
          </ac:inkMkLst>
        </pc:inkChg>
        <pc:inkChg chg="add">
          <ac:chgData name="pavlos protopapas" userId="74894_tp_dropbox" providerId="OAuth2" clId="{5881E131-956A-E043-B8DC-AA7913F1CFAE}" dt="2020-06-04T20:24:07.435" v="526"/>
          <ac:inkMkLst>
            <pc:docMk/>
            <pc:sldMk cId="1030802229" sldId="534"/>
            <ac:inkMk id="278" creationId="{3EB33186-3E1F-BF48-AF87-F9F771C1AF60}"/>
          </ac:inkMkLst>
        </pc:inkChg>
        <pc:inkChg chg="add">
          <ac:chgData name="pavlos protopapas" userId="74894_tp_dropbox" providerId="OAuth2" clId="{5881E131-956A-E043-B8DC-AA7913F1CFAE}" dt="2020-06-04T20:24:07.798" v="527"/>
          <ac:inkMkLst>
            <pc:docMk/>
            <pc:sldMk cId="1030802229" sldId="534"/>
            <ac:inkMk id="279" creationId="{EAD36508-FA73-DF48-8709-F31D648BB4B1}"/>
          </ac:inkMkLst>
        </pc:inkChg>
        <pc:inkChg chg="add">
          <ac:chgData name="pavlos protopapas" userId="74894_tp_dropbox" providerId="OAuth2" clId="{5881E131-956A-E043-B8DC-AA7913F1CFAE}" dt="2020-06-04T20:24:08.153" v="528"/>
          <ac:inkMkLst>
            <pc:docMk/>
            <pc:sldMk cId="1030802229" sldId="534"/>
            <ac:inkMk id="280" creationId="{B6C91BB2-3FB2-6D45-88D0-3474C1FA1312}"/>
          </ac:inkMkLst>
        </pc:inkChg>
        <pc:inkChg chg="add">
          <ac:chgData name="pavlos protopapas" userId="74894_tp_dropbox" providerId="OAuth2" clId="{5881E131-956A-E043-B8DC-AA7913F1CFAE}" dt="2020-06-04T20:24:08.516" v="529"/>
          <ac:inkMkLst>
            <pc:docMk/>
            <pc:sldMk cId="1030802229" sldId="534"/>
            <ac:inkMk id="281" creationId="{0D485851-C3DC-8C4F-B6FE-C54FAE61972C}"/>
          </ac:inkMkLst>
        </pc:inkChg>
        <pc:inkChg chg="add">
          <ac:chgData name="pavlos protopapas" userId="74894_tp_dropbox" providerId="OAuth2" clId="{5881E131-956A-E043-B8DC-AA7913F1CFAE}" dt="2020-06-04T20:24:08.956" v="530"/>
          <ac:inkMkLst>
            <pc:docMk/>
            <pc:sldMk cId="1030802229" sldId="534"/>
            <ac:inkMk id="282" creationId="{6CF8A1E0-44C7-A045-AC07-EDAED80556FA}"/>
          </ac:inkMkLst>
        </pc:inkChg>
        <pc:inkChg chg="add">
          <ac:chgData name="pavlos protopapas" userId="74894_tp_dropbox" providerId="OAuth2" clId="{5881E131-956A-E043-B8DC-AA7913F1CFAE}" dt="2020-06-04T20:24:09.134" v="531"/>
          <ac:inkMkLst>
            <pc:docMk/>
            <pc:sldMk cId="1030802229" sldId="534"/>
            <ac:inkMk id="283" creationId="{14241A6C-8780-3749-825D-82977AA3FA3E}"/>
          </ac:inkMkLst>
        </pc:inkChg>
        <pc:inkChg chg="add">
          <ac:chgData name="pavlos protopapas" userId="74894_tp_dropbox" providerId="OAuth2" clId="{5881E131-956A-E043-B8DC-AA7913F1CFAE}" dt="2020-06-04T20:24:10.244" v="533"/>
          <ac:inkMkLst>
            <pc:docMk/>
            <pc:sldMk cId="1030802229" sldId="534"/>
            <ac:inkMk id="286" creationId="{ACDF473C-CF3B-FC4A-A02A-D3F0FD1539E7}"/>
          </ac:inkMkLst>
        </pc:inkChg>
        <pc:inkChg chg="add">
          <ac:chgData name="pavlos protopapas" userId="74894_tp_dropbox" providerId="OAuth2" clId="{5881E131-956A-E043-B8DC-AA7913F1CFAE}" dt="2020-06-04T20:24:10.586" v="534"/>
          <ac:inkMkLst>
            <pc:docMk/>
            <pc:sldMk cId="1030802229" sldId="534"/>
            <ac:inkMk id="287" creationId="{732EC027-FB09-2A4B-A9EA-B013D76B8D92}"/>
          </ac:inkMkLst>
        </pc:inkChg>
        <pc:inkChg chg="add">
          <ac:chgData name="pavlos protopapas" userId="74894_tp_dropbox" providerId="OAuth2" clId="{5881E131-956A-E043-B8DC-AA7913F1CFAE}" dt="2020-06-04T20:24:10.852" v="535"/>
          <ac:inkMkLst>
            <pc:docMk/>
            <pc:sldMk cId="1030802229" sldId="534"/>
            <ac:inkMk id="288" creationId="{EC59E6AF-4B41-9F4C-9214-916FDF03E524}"/>
          </ac:inkMkLst>
        </pc:inkChg>
        <pc:inkChg chg="add">
          <ac:chgData name="pavlos protopapas" userId="74894_tp_dropbox" providerId="OAuth2" clId="{5881E131-956A-E043-B8DC-AA7913F1CFAE}" dt="2020-06-04T20:24:11.129" v="536"/>
          <ac:inkMkLst>
            <pc:docMk/>
            <pc:sldMk cId="1030802229" sldId="534"/>
            <ac:inkMk id="289" creationId="{8CEB8D7E-4599-C748-B28B-1FF88BBD51D8}"/>
          </ac:inkMkLst>
        </pc:inkChg>
        <pc:inkChg chg="add">
          <ac:chgData name="pavlos protopapas" userId="74894_tp_dropbox" providerId="OAuth2" clId="{5881E131-956A-E043-B8DC-AA7913F1CFAE}" dt="2020-06-04T20:24:11.465" v="537"/>
          <ac:inkMkLst>
            <pc:docMk/>
            <pc:sldMk cId="1030802229" sldId="534"/>
            <ac:inkMk id="290" creationId="{B9DB3A7E-865B-8346-9F21-CD6146352A86}"/>
          </ac:inkMkLst>
        </pc:inkChg>
        <pc:inkChg chg="add">
          <ac:chgData name="pavlos protopapas" userId="74894_tp_dropbox" providerId="OAuth2" clId="{5881E131-956A-E043-B8DC-AA7913F1CFAE}" dt="2020-06-04T20:24:11.673" v="538"/>
          <ac:inkMkLst>
            <pc:docMk/>
            <pc:sldMk cId="1030802229" sldId="534"/>
            <ac:inkMk id="291" creationId="{75BFE00C-4C12-EA4D-9AB8-B439B20FF30E}"/>
          </ac:inkMkLst>
        </pc:inkChg>
        <pc:inkChg chg="add">
          <ac:chgData name="pavlos protopapas" userId="74894_tp_dropbox" providerId="OAuth2" clId="{5881E131-956A-E043-B8DC-AA7913F1CFAE}" dt="2020-06-04T20:24:11.961" v="539"/>
          <ac:inkMkLst>
            <pc:docMk/>
            <pc:sldMk cId="1030802229" sldId="534"/>
            <ac:inkMk id="292" creationId="{C412E20F-2C11-C045-B1A2-393AD017EF30}"/>
          </ac:inkMkLst>
        </pc:inkChg>
        <pc:inkChg chg="add">
          <ac:chgData name="pavlos protopapas" userId="74894_tp_dropbox" providerId="OAuth2" clId="{5881E131-956A-E043-B8DC-AA7913F1CFAE}" dt="2020-06-04T20:24:12.488" v="540"/>
          <ac:inkMkLst>
            <pc:docMk/>
            <pc:sldMk cId="1030802229" sldId="534"/>
            <ac:inkMk id="293" creationId="{458234A3-3FCF-C54A-A7E0-B2445E2D26C2}"/>
          </ac:inkMkLst>
        </pc:inkChg>
        <pc:inkChg chg="add">
          <ac:chgData name="pavlos protopapas" userId="74894_tp_dropbox" providerId="OAuth2" clId="{5881E131-956A-E043-B8DC-AA7913F1CFAE}" dt="2020-06-04T20:24:12.752" v="541"/>
          <ac:inkMkLst>
            <pc:docMk/>
            <pc:sldMk cId="1030802229" sldId="534"/>
            <ac:inkMk id="294" creationId="{BD3A8B34-91EA-5649-9756-8EC051646367}"/>
          </ac:inkMkLst>
        </pc:inkChg>
        <pc:inkChg chg="add">
          <ac:chgData name="pavlos protopapas" userId="74894_tp_dropbox" providerId="OAuth2" clId="{5881E131-956A-E043-B8DC-AA7913F1CFAE}" dt="2020-06-04T20:24:13.208" v="542"/>
          <ac:inkMkLst>
            <pc:docMk/>
            <pc:sldMk cId="1030802229" sldId="534"/>
            <ac:inkMk id="295" creationId="{DDBB3AEE-9A60-B34E-BA3F-304E3A7B24CC}"/>
          </ac:inkMkLst>
        </pc:inkChg>
        <pc:inkChg chg="add">
          <ac:chgData name="pavlos protopapas" userId="74894_tp_dropbox" providerId="OAuth2" clId="{5881E131-956A-E043-B8DC-AA7913F1CFAE}" dt="2020-06-04T20:24:13.507" v="543"/>
          <ac:inkMkLst>
            <pc:docMk/>
            <pc:sldMk cId="1030802229" sldId="534"/>
            <ac:inkMk id="296" creationId="{A3A92AB1-C860-6A4E-BCD6-1377CA359F66}"/>
          </ac:inkMkLst>
        </pc:inkChg>
        <pc:inkChg chg="add">
          <ac:chgData name="pavlos protopapas" userId="74894_tp_dropbox" providerId="OAuth2" clId="{5881E131-956A-E043-B8DC-AA7913F1CFAE}" dt="2020-06-04T20:24:13.871" v="544"/>
          <ac:inkMkLst>
            <pc:docMk/>
            <pc:sldMk cId="1030802229" sldId="534"/>
            <ac:inkMk id="297" creationId="{729AA4ED-64BC-C643-8A96-897419F43271}"/>
          </ac:inkMkLst>
        </pc:inkChg>
        <pc:inkChg chg="add">
          <ac:chgData name="pavlos protopapas" userId="74894_tp_dropbox" providerId="OAuth2" clId="{5881E131-956A-E043-B8DC-AA7913F1CFAE}" dt="2020-06-04T20:24:17.913" v="546"/>
          <ac:inkMkLst>
            <pc:docMk/>
            <pc:sldMk cId="1030802229" sldId="534"/>
            <ac:inkMk id="299" creationId="{52DA454A-15FB-F844-AFC3-B421E2AF540E}"/>
          </ac:inkMkLst>
        </pc:inkChg>
        <pc:inkChg chg="add">
          <ac:chgData name="pavlos protopapas" userId="74894_tp_dropbox" providerId="OAuth2" clId="{5881E131-956A-E043-B8DC-AA7913F1CFAE}" dt="2020-06-04T20:24:18.392" v="547"/>
          <ac:inkMkLst>
            <pc:docMk/>
            <pc:sldMk cId="1030802229" sldId="534"/>
            <ac:inkMk id="300" creationId="{C6397F87-960F-1D4D-9A56-CEAD02434FC5}"/>
          </ac:inkMkLst>
        </pc:inkChg>
        <pc:inkChg chg="add">
          <ac:chgData name="pavlos protopapas" userId="74894_tp_dropbox" providerId="OAuth2" clId="{5881E131-956A-E043-B8DC-AA7913F1CFAE}" dt="2020-06-04T20:24:19.735" v="549"/>
          <ac:inkMkLst>
            <pc:docMk/>
            <pc:sldMk cId="1030802229" sldId="534"/>
            <ac:inkMk id="302" creationId="{AC29EB33-9DB0-C042-8C6F-58A3CA85A7AF}"/>
          </ac:inkMkLst>
        </pc:inkChg>
        <pc:inkChg chg="add">
          <ac:chgData name="pavlos protopapas" userId="74894_tp_dropbox" providerId="OAuth2" clId="{5881E131-956A-E043-B8DC-AA7913F1CFAE}" dt="2020-06-04T20:24:20.146" v="550"/>
          <ac:inkMkLst>
            <pc:docMk/>
            <pc:sldMk cId="1030802229" sldId="534"/>
            <ac:inkMk id="303" creationId="{ACD7EC09-E356-D446-9FE1-BD589340D075}"/>
          </ac:inkMkLst>
        </pc:inkChg>
        <pc:inkChg chg="add">
          <ac:chgData name="pavlos protopapas" userId="74894_tp_dropbox" providerId="OAuth2" clId="{5881E131-956A-E043-B8DC-AA7913F1CFAE}" dt="2020-06-04T20:24:20.580" v="551"/>
          <ac:inkMkLst>
            <pc:docMk/>
            <pc:sldMk cId="1030802229" sldId="534"/>
            <ac:inkMk id="304" creationId="{FED04ABF-1717-F549-BD7B-DA6192CBC641}"/>
          </ac:inkMkLst>
        </pc:inkChg>
        <pc:inkChg chg="add">
          <ac:chgData name="pavlos protopapas" userId="74894_tp_dropbox" providerId="OAuth2" clId="{5881E131-956A-E043-B8DC-AA7913F1CFAE}" dt="2020-06-04T20:24:21.074" v="552"/>
          <ac:inkMkLst>
            <pc:docMk/>
            <pc:sldMk cId="1030802229" sldId="534"/>
            <ac:inkMk id="305" creationId="{FA3B4F25-073C-F546-A122-CC0AC4D9838C}"/>
          </ac:inkMkLst>
        </pc:inkChg>
        <pc:inkChg chg="add">
          <ac:chgData name="pavlos protopapas" userId="74894_tp_dropbox" providerId="OAuth2" clId="{5881E131-956A-E043-B8DC-AA7913F1CFAE}" dt="2020-06-04T20:24:21.562" v="553"/>
          <ac:inkMkLst>
            <pc:docMk/>
            <pc:sldMk cId="1030802229" sldId="534"/>
            <ac:inkMk id="306" creationId="{CEA80C95-A090-F84C-AB8C-B8AA1AE13881}"/>
          </ac:inkMkLst>
        </pc:inkChg>
        <pc:inkChg chg="add">
          <ac:chgData name="pavlos protopapas" userId="74894_tp_dropbox" providerId="OAuth2" clId="{5881E131-956A-E043-B8DC-AA7913F1CFAE}" dt="2020-06-04T20:24:22.195" v="554"/>
          <ac:inkMkLst>
            <pc:docMk/>
            <pc:sldMk cId="1030802229" sldId="534"/>
            <ac:inkMk id="307" creationId="{5C513096-FF94-4E4A-AA58-640CD087BAB1}"/>
          </ac:inkMkLst>
        </pc:inkChg>
        <pc:inkChg chg="add">
          <ac:chgData name="pavlos protopapas" userId="74894_tp_dropbox" providerId="OAuth2" clId="{5881E131-956A-E043-B8DC-AA7913F1CFAE}" dt="2020-06-04T20:24:22.394" v="555"/>
          <ac:inkMkLst>
            <pc:docMk/>
            <pc:sldMk cId="1030802229" sldId="534"/>
            <ac:inkMk id="308" creationId="{DFB58CE4-4CEE-444A-861F-2F9BE6C206FD}"/>
          </ac:inkMkLst>
        </pc:inkChg>
        <pc:inkChg chg="add">
          <ac:chgData name="pavlos protopapas" userId="74894_tp_dropbox" providerId="OAuth2" clId="{5881E131-956A-E043-B8DC-AA7913F1CFAE}" dt="2020-06-04T20:24:22.721" v="556"/>
          <ac:inkMkLst>
            <pc:docMk/>
            <pc:sldMk cId="1030802229" sldId="534"/>
            <ac:inkMk id="309" creationId="{0881AC86-57EB-1248-8E5D-ABEFEC35DEF5}"/>
          </ac:inkMkLst>
        </pc:inkChg>
        <pc:inkChg chg="add">
          <ac:chgData name="pavlos protopapas" userId="74894_tp_dropbox" providerId="OAuth2" clId="{5881E131-956A-E043-B8DC-AA7913F1CFAE}" dt="2020-06-04T20:24:22.908" v="557"/>
          <ac:inkMkLst>
            <pc:docMk/>
            <pc:sldMk cId="1030802229" sldId="534"/>
            <ac:inkMk id="310" creationId="{827F5028-B5CE-0742-93E5-65AED205C172}"/>
          </ac:inkMkLst>
        </pc:inkChg>
        <pc:inkChg chg="add">
          <ac:chgData name="pavlos protopapas" userId="74894_tp_dropbox" providerId="OAuth2" clId="{5881E131-956A-E043-B8DC-AA7913F1CFAE}" dt="2020-06-04T20:24:23.250" v="558"/>
          <ac:inkMkLst>
            <pc:docMk/>
            <pc:sldMk cId="1030802229" sldId="534"/>
            <ac:inkMk id="311" creationId="{6F335F58-3B63-1241-BBB1-7ACB9745CFA9}"/>
          </ac:inkMkLst>
        </pc:inkChg>
        <pc:inkChg chg="add">
          <ac:chgData name="pavlos protopapas" userId="74894_tp_dropbox" providerId="OAuth2" clId="{5881E131-956A-E043-B8DC-AA7913F1CFAE}" dt="2020-06-04T20:24:23.439" v="559"/>
          <ac:inkMkLst>
            <pc:docMk/>
            <pc:sldMk cId="1030802229" sldId="534"/>
            <ac:inkMk id="312" creationId="{A3E4FD12-033D-B745-854E-7238E4CE85FD}"/>
          </ac:inkMkLst>
        </pc:inkChg>
        <pc:inkChg chg="add">
          <ac:chgData name="pavlos protopapas" userId="74894_tp_dropbox" providerId="OAuth2" clId="{5881E131-956A-E043-B8DC-AA7913F1CFAE}" dt="2020-06-04T20:24:23.703" v="560"/>
          <ac:inkMkLst>
            <pc:docMk/>
            <pc:sldMk cId="1030802229" sldId="534"/>
            <ac:inkMk id="313" creationId="{10743248-4A69-7B46-8068-2B972239F5AF}"/>
          </ac:inkMkLst>
        </pc:inkChg>
        <pc:inkChg chg="add">
          <ac:chgData name="pavlos protopapas" userId="74894_tp_dropbox" providerId="OAuth2" clId="{5881E131-956A-E043-B8DC-AA7913F1CFAE}" dt="2020-06-04T20:25:46.454" v="686"/>
          <ac:inkMkLst>
            <pc:docMk/>
            <pc:sldMk cId="1030802229" sldId="534"/>
            <ac:inkMk id="316" creationId="{17675B01-53AC-6F48-9CD2-6B9CA0053BB7}"/>
          </ac:inkMkLst>
        </pc:inkChg>
        <pc:inkChg chg="add">
          <ac:chgData name="pavlos protopapas" userId="74894_tp_dropbox" providerId="OAuth2" clId="{5881E131-956A-E043-B8DC-AA7913F1CFAE}" dt="2020-06-04T20:25:46.857" v="687"/>
          <ac:inkMkLst>
            <pc:docMk/>
            <pc:sldMk cId="1030802229" sldId="534"/>
            <ac:inkMk id="317" creationId="{FE110AEC-7174-5744-BDBD-0BB8D1398881}"/>
          </ac:inkMkLst>
        </pc:inkChg>
        <pc:inkChg chg="add">
          <ac:chgData name="pavlos protopapas" userId="74894_tp_dropbox" providerId="OAuth2" clId="{5881E131-956A-E043-B8DC-AA7913F1CFAE}" dt="2020-06-04T20:25:47.298" v="688"/>
          <ac:inkMkLst>
            <pc:docMk/>
            <pc:sldMk cId="1030802229" sldId="534"/>
            <ac:inkMk id="318" creationId="{035BA13A-07B6-FF45-8EFC-9CB1ADDB1E47}"/>
          </ac:inkMkLst>
        </pc:inkChg>
        <pc:inkChg chg="add">
          <ac:chgData name="pavlos protopapas" userId="74894_tp_dropbox" providerId="OAuth2" clId="{5881E131-956A-E043-B8DC-AA7913F1CFAE}" dt="2020-06-04T20:25:47.505" v="689"/>
          <ac:inkMkLst>
            <pc:docMk/>
            <pc:sldMk cId="1030802229" sldId="534"/>
            <ac:inkMk id="319" creationId="{53F29BE4-67FD-4345-B32C-6E2EEF6F4F69}"/>
          </ac:inkMkLst>
        </pc:inkChg>
        <pc:inkChg chg="add">
          <ac:chgData name="pavlos protopapas" userId="74894_tp_dropbox" providerId="OAuth2" clId="{5881E131-956A-E043-B8DC-AA7913F1CFAE}" dt="2020-06-04T20:25:47.883" v="690"/>
          <ac:inkMkLst>
            <pc:docMk/>
            <pc:sldMk cId="1030802229" sldId="534"/>
            <ac:inkMk id="320" creationId="{5242B3FA-E751-DE48-875C-9331C59C65DB}"/>
          </ac:inkMkLst>
        </pc:inkChg>
        <pc:inkChg chg="add">
          <ac:chgData name="pavlos protopapas" userId="74894_tp_dropbox" providerId="OAuth2" clId="{5881E131-956A-E043-B8DC-AA7913F1CFAE}" dt="2020-06-04T20:25:48.312" v="691"/>
          <ac:inkMkLst>
            <pc:docMk/>
            <pc:sldMk cId="1030802229" sldId="534"/>
            <ac:inkMk id="321" creationId="{CBB3E8CC-3362-E348-BC28-424925C9DA73}"/>
          </ac:inkMkLst>
        </pc:inkChg>
        <pc:inkChg chg="add">
          <ac:chgData name="pavlos protopapas" userId="74894_tp_dropbox" providerId="OAuth2" clId="{5881E131-956A-E043-B8DC-AA7913F1CFAE}" dt="2020-06-04T20:25:48.586" v="692"/>
          <ac:inkMkLst>
            <pc:docMk/>
            <pc:sldMk cId="1030802229" sldId="534"/>
            <ac:inkMk id="322" creationId="{F86FE61E-F431-9244-849F-8ED4423EEA8C}"/>
          </ac:inkMkLst>
        </pc:inkChg>
        <pc:inkChg chg="add">
          <ac:chgData name="pavlos protopapas" userId="74894_tp_dropbox" providerId="OAuth2" clId="{5881E131-956A-E043-B8DC-AA7913F1CFAE}" dt="2020-06-04T20:25:48.784" v="693"/>
          <ac:inkMkLst>
            <pc:docMk/>
            <pc:sldMk cId="1030802229" sldId="534"/>
            <ac:inkMk id="323" creationId="{555009DF-39C3-DE47-BB12-35CBDE30732A}"/>
          </ac:inkMkLst>
        </pc:inkChg>
        <pc:inkChg chg="add">
          <ac:chgData name="pavlos protopapas" userId="74894_tp_dropbox" providerId="OAuth2" clId="{5881E131-956A-E043-B8DC-AA7913F1CFAE}" dt="2020-06-04T20:25:49.646" v="694"/>
          <ac:inkMkLst>
            <pc:docMk/>
            <pc:sldMk cId="1030802229" sldId="534"/>
            <ac:inkMk id="324" creationId="{2C98618A-BEA5-AD47-9244-1EE4CA87CD17}"/>
          </ac:inkMkLst>
        </pc:inkChg>
        <pc:inkChg chg="add">
          <ac:chgData name="pavlos protopapas" userId="74894_tp_dropbox" providerId="OAuth2" clId="{5881E131-956A-E043-B8DC-AA7913F1CFAE}" dt="2020-06-04T20:25:49.857" v="695"/>
          <ac:inkMkLst>
            <pc:docMk/>
            <pc:sldMk cId="1030802229" sldId="534"/>
            <ac:inkMk id="325" creationId="{6707074A-9FAB-5043-8033-EF28B1EA03C5}"/>
          </ac:inkMkLst>
        </pc:inkChg>
        <pc:inkChg chg="add">
          <ac:chgData name="pavlos protopapas" userId="74894_tp_dropbox" providerId="OAuth2" clId="{5881E131-956A-E043-B8DC-AA7913F1CFAE}" dt="2020-06-04T20:25:50.047" v="696"/>
          <ac:inkMkLst>
            <pc:docMk/>
            <pc:sldMk cId="1030802229" sldId="534"/>
            <ac:inkMk id="326" creationId="{BA542FE4-A696-1E40-88DE-89ADDF715E59}"/>
          </ac:inkMkLst>
        </pc:inkChg>
        <pc:inkChg chg="add">
          <ac:chgData name="pavlos protopapas" userId="74894_tp_dropbox" providerId="OAuth2" clId="{5881E131-956A-E043-B8DC-AA7913F1CFAE}" dt="2020-06-04T20:25:50.755" v="697"/>
          <ac:inkMkLst>
            <pc:docMk/>
            <pc:sldMk cId="1030802229" sldId="534"/>
            <ac:inkMk id="327" creationId="{F22E9CF0-13D0-F54F-B1CC-0AED0AD13B64}"/>
          </ac:inkMkLst>
        </pc:inkChg>
        <pc:inkChg chg="add">
          <ac:chgData name="pavlos protopapas" userId="74894_tp_dropbox" providerId="OAuth2" clId="{5881E131-956A-E043-B8DC-AA7913F1CFAE}" dt="2020-06-04T20:25:50.967" v="698"/>
          <ac:inkMkLst>
            <pc:docMk/>
            <pc:sldMk cId="1030802229" sldId="534"/>
            <ac:inkMk id="328" creationId="{9BE0B61F-7DD7-9E40-8351-C024B800F6FE}"/>
          </ac:inkMkLst>
        </pc:inkChg>
        <pc:inkChg chg="add">
          <ac:chgData name="pavlos protopapas" userId="74894_tp_dropbox" providerId="OAuth2" clId="{5881E131-956A-E043-B8DC-AA7913F1CFAE}" dt="2020-06-04T20:25:51.305" v="699"/>
          <ac:inkMkLst>
            <pc:docMk/>
            <pc:sldMk cId="1030802229" sldId="534"/>
            <ac:inkMk id="329" creationId="{992FE402-02FF-6E46-929C-108BBBC27CE2}"/>
          </ac:inkMkLst>
        </pc:inkChg>
        <pc:inkChg chg="add">
          <ac:chgData name="pavlos protopapas" userId="74894_tp_dropbox" providerId="OAuth2" clId="{5881E131-956A-E043-B8DC-AA7913F1CFAE}" dt="2020-06-04T20:25:51.674" v="700"/>
          <ac:inkMkLst>
            <pc:docMk/>
            <pc:sldMk cId="1030802229" sldId="534"/>
            <ac:inkMk id="330" creationId="{222F3A26-AAC2-914D-94F1-6C2A304BDDC6}"/>
          </ac:inkMkLst>
        </pc:inkChg>
        <pc:inkChg chg="add">
          <ac:chgData name="pavlos protopapas" userId="74894_tp_dropbox" providerId="OAuth2" clId="{5881E131-956A-E043-B8DC-AA7913F1CFAE}" dt="2020-06-04T20:25:52.415" v="701"/>
          <ac:inkMkLst>
            <pc:docMk/>
            <pc:sldMk cId="1030802229" sldId="534"/>
            <ac:inkMk id="331" creationId="{94E5F52D-01C4-0D4A-9A5C-732ADE2BA40B}"/>
          </ac:inkMkLst>
        </pc:inkChg>
      </pc:sldChg>
      <pc:sldChg chg="addSp delSp new">
        <pc:chgData name="pavlos protopapas" userId="74894_tp_dropbox" providerId="OAuth2" clId="{5881E131-956A-E043-B8DC-AA7913F1CFAE}" dt="2020-06-04T20:26:03.381" v="710"/>
        <pc:sldMkLst>
          <pc:docMk/>
          <pc:sldMk cId="2959137787" sldId="535"/>
        </pc:sldMkLst>
        <pc:grpChg chg="add">
          <ac:chgData name="pavlos protopapas" userId="74894_tp_dropbox" providerId="OAuth2" clId="{5881E131-956A-E043-B8DC-AA7913F1CFAE}" dt="2020-06-04T20:24:31.976" v="568"/>
          <ac:grpSpMkLst>
            <pc:docMk/>
            <pc:sldMk cId="2959137787" sldId="535"/>
            <ac:grpSpMk id="8" creationId="{2D14AD8C-796E-2349-9F6E-E143CB7BD19B}"/>
          </ac:grpSpMkLst>
        </pc:grpChg>
        <pc:grpChg chg="add">
          <ac:chgData name="pavlos protopapas" userId="74894_tp_dropbox" providerId="OAuth2" clId="{5881E131-956A-E043-B8DC-AA7913F1CFAE}" dt="2020-06-04T20:24:37.308" v="581"/>
          <ac:grpSpMkLst>
            <pc:docMk/>
            <pc:sldMk cId="2959137787" sldId="535"/>
            <ac:grpSpMk id="21" creationId="{40893F39-9CF3-2B48-86A8-CE1C68E838AA}"/>
          </ac:grpSpMkLst>
        </pc:grpChg>
        <pc:grpChg chg="add">
          <ac:chgData name="pavlos protopapas" userId="74894_tp_dropbox" providerId="OAuth2" clId="{5881E131-956A-E043-B8DC-AA7913F1CFAE}" dt="2020-06-04T20:24:37.308" v="581"/>
          <ac:grpSpMkLst>
            <pc:docMk/>
            <pc:sldMk cId="2959137787" sldId="535"/>
            <ac:grpSpMk id="22" creationId="{918229FA-DA5D-B545-B81B-E72FFCFC586C}"/>
          </ac:grpSpMkLst>
        </pc:grpChg>
        <pc:grpChg chg="add del">
          <ac:chgData name="pavlos protopapas" userId="74894_tp_dropbox" providerId="OAuth2" clId="{5881E131-956A-E043-B8DC-AA7913F1CFAE}" dt="2020-06-04T20:24:57.438" v="620"/>
          <ac:grpSpMkLst>
            <pc:docMk/>
            <pc:sldMk cId="2959137787" sldId="535"/>
            <ac:grpSpMk id="43" creationId="{40C19EBB-D153-AC4E-AE8E-A84CAF86661B}"/>
          </ac:grpSpMkLst>
        </pc:grpChg>
        <pc:grpChg chg="add">
          <ac:chgData name="pavlos protopapas" userId="74894_tp_dropbox" providerId="OAuth2" clId="{5881E131-956A-E043-B8DC-AA7913F1CFAE}" dt="2020-06-04T20:24:47.316" v="602"/>
          <ac:grpSpMkLst>
            <pc:docMk/>
            <pc:sldMk cId="2959137787" sldId="535"/>
            <ac:grpSpMk id="44" creationId="{65951CD8-7467-BC47-B2B0-B96F42189208}"/>
          </ac:grpSpMkLst>
        </pc:grpChg>
        <pc:grpChg chg="add">
          <ac:chgData name="pavlos protopapas" userId="74894_tp_dropbox" providerId="OAuth2" clId="{5881E131-956A-E043-B8DC-AA7913F1CFAE}" dt="2020-06-04T20:24:57.438" v="620"/>
          <ac:grpSpMkLst>
            <pc:docMk/>
            <pc:sldMk cId="2959137787" sldId="535"/>
            <ac:grpSpMk id="62" creationId="{7CA7ECD3-409C-104A-977F-D930BD025B75}"/>
          </ac:grpSpMkLst>
        </pc:grpChg>
        <pc:grpChg chg="add del">
          <ac:chgData name="pavlos protopapas" userId="74894_tp_dropbox" providerId="OAuth2" clId="{5881E131-956A-E043-B8DC-AA7913F1CFAE}" dt="2020-06-04T20:25:12.727" v="662"/>
          <ac:grpSpMkLst>
            <pc:docMk/>
            <pc:sldMk cId="2959137787" sldId="535"/>
            <ac:grpSpMk id="67" creationId="{8933B155-243C-B148-873D-90DB1F3F2746}"/>
          </ac:grpSpMkLst>
        </pc:grpChg>
        <pc:grpChg chg="add">
          <ac:chgData name="pavlos protopapas" userId="74894_tp_dropbox" providerId="OAuth2" clId="{5881E131-956A-E043-B8DC-AA7913F1CFAE}" dt="2020-06-04T20:25:12.727" v="662"/>
          <ac:grpSpMkLst>
            <pc:docMk/>
            <pc:sldMk cId="2959137787" sldId="535"/>
            <ac:grpSpMk id="104" creationId="{C53F8EC8-B629-1B41-88F1-FCC34D360BAA}"/>
          </ac:grpSpMkLst>
        </pc:grpChg>
        <pc:grpChg chg="add">
          <ac:chgData name="pavlos protopapas" userId="74894_tp_dropbox" providerId="OAuth2" clId="{5881E131-956A-E043-B8DC-AA7913F1CFAE}" dt="2020-06-04T20:25:12.727" v="662"/>
          <ac:grpSpMkLst>
            <pc:docMk/>
            <pc:sldMk cId="2959137787" sldId="535"/>
            <ac:grpSpMk id="105" creationId="{7EA163F7-427D-454B-AA37-1AD1486D564E}"/>
          </ac:grpSpMkLst>
        </pc:grpChg>
        <pc:grpChg chg="add">
          <ac:chgData name="pavlos protopapas" userId="74894_tp_dropbox" providerId="OAuth2" clId="{5881E131-956A-E043-B8DC-AA7913F1CFAE}" dt="2020-06-04T20:25:37.355" v="685"/>
          <ac:grpSpMkLst>
            <pc:docMk/>
            <pc:sldMk cId="2959137787" sldId="535"/>
            <ac:grpSpMk id="128" creationId="{66555F09-49AC-C041-9F4A-B03886FC7129}"/>
          </ac:grpSpMkLst>
        </pc:grpChg>
        <pc:grpChg chg="add">
          <ac:chgData name="pavlos protopapas" userId="74894_tp_dropbox" providerId="OAuth2" clId="{5881E131-956A-E043-B8DC-AA7913F1CFAE}" dt="2020-06-04T20:25:37.355" v="685"/>
          <ac:grpSpMkLst>
            <pc:docMk/>
            <pc:sldMk cId="2959137787" sldId="535"/>
            <ac:grpSpMk id="129" creationId="{0CAEAE8E-DA93-6448-B860-32672444808D}"/>
          </ac:grpSpMkLst>
        </pc:grpChg>
        <pc:grpChg chg="add">
          <ac:chgData name="pavlos protopapas" userId="74894_tp_dropbox" providerId="OAuth2" clId="{5881E131-956A-E043-B8DC-AA7913F1CFAE}" dt="2020-06-04T20:25:37.355" v="685"/>
          <ac:grpSpMkLst>
            <pc:docMk/>
            <pc:sldMk cId="2959137787" sldId="535"/>
            <ac:grpSpMk id="130" creationId="{F1C62EE2-2058-7E4E-9435-AF91A3237C8A}"/>
          </ac:grpSpMkLst>
        </pc:grpChg>
        <pc:grpChg chg="add">
          <ac:chgData name="pavlos protopapas" userId="74894_tp_dropbox" providerId="OAuth2" clId="{5881E131-956A-E043-B8DC-AA7913F1CFAE}" dt="2020-06-04T20:26:03.381" v="710"/>
          <ac:grpSpMkLst>
            <pc:docMk/>
            <pc:sldMk cId="2959137787" sldId="535"/>
            <ac:grpSpMk id="138" creationId="{0F6F74B0-2B94-D440-B9A4-FBA6EAC47FCC}"/>
          </ac:grpSpMkLst>
        </pc:grpChg>
        <pc:inkChg chg="add">
          <ac:chgData name="pavlos protopapas" userId="74894_tp_dropbox" providerId="OAuth2" clId="{5881E131-956A-E043-B8DC-AA7913F1CFAE}" dt="2020-06-04T20:24:28.327" v="563"/>
          <ac:inkMkLst>
            <pc:docMk/>
            <pc:sldMk cId="2959137787" sldId="535"/>
            <ac:inkMk id="3" creationId="{3013A2B9-AEBB-3F42-86AC-BB5E6008E477}"/>
          </ac:inkMkLst>
        </pc:inkChg>
        <pc:inkChg chg="add">
          <ac:chgData name="pavlos protopapas" userId="74894_tp_dropbox" providerId="OAuth2" clId="{5881E131-956A-E043-B8DC-AA7913F1CFAE}" dt="2020-06-04T20:24:28.548" v="564"/>
          <ac:inkMkLst>
            <pc:docMk/>
            <pc:sldMk cId="2959137787" sldId="535"/>
            <ac:inkMk id="4" creationId="{35D7CD5A-E66F-9349-9AA2-E3EE40E8D26D}"/>
          </ac:inkMkLst>
        </pc:inkChg>
        <pc:inkChg chg="add">
          <ac:chgData name="pavlos protopapas" userId="74894_tp_dropbox" providerId="OAuth2" clId="{5881E131-956A-E043-B8DC-AA7913F1CFAE}" dt="2020-06-04T20:24:30.832" v="565"/>
          <ac:inkMkLst>
            <pc:docMk/>
            <pc:sldMk cId="2959137787" sldId="535"/>
            <ac:inkMk id="5" creationId="{D695334E-3F0E-CA43-8D62-2550B9B30F10}"/>
          </ac:inkMkLst>
        </pc:inkChg>
        <pc:inkChg chg="add">
          <ac:chgData name="pavlos protopapas" userId="74894_tp_dropbox" providerId="OAuth2" clId="{5881E131-956A-E043-B8DC-AA7913F1CFAE}" dt="2020-06-04T20:24:30.973" v="566"/>
          <ac:inkMkLst>
            <pc:docMk/>
            <pc:sldMk cId="2959137787" sldId="535"/>
            <ac:inkMk id="6" creationId="{156EA9A6-5AED-314C-875B-1B06738E990D}"/>
          </ac:inkMkLst>
        </pc:inkChg>
        <pc:inkChg chg="add">
          <ac:chgData name="pavlos protopapas" userId="74894_tp_dropbox" providerId="OAuth2" clId="{5881E131-956A-E043-B8DC-AA7913F1CFAE}" dt="2020-06-04T20:24:31.426" v="567"/>
          <ac:inkMkLst>
            <pc:docMk/>
            <pc:sldMk cId="2959137787" sldId="535"/>
            <ac:inkMk id="7" creationId="{B4287CB7-E0C3-3C4F-B202-0BB0CC579B5B}"/>
          </ac:inkMkLst>
        </pc:inkChg>
        <pc:inkChg chg="add">
          <ac:chgData name="pavlos protopapas" userId="74894_tp_dropbox" providerId="OAuth2" clId="{5881E131-956A-E043-B8DC-AA7913F1CFAE}" dt="2020-06-04T20:24:32.523" v="569"/>
          <ac:inkMkLst>
            <pc:docMk/>
            <pc:sldMk cId="2959137787" sldId="535"/>
            <ac:inkMk id="9" creationId="{8EB4CA34-982B-7F4A-A84A-2C03453C67B9}"/>
          </ac:inkMkLst>
        </pc:inkChg>
        <pc:inkChg chg="add">
          <ac:chgData name="pavlos protopapas" userId="74894_tp_dropbox" providerId="OAuth2" clId="{5881E131-956A-E043-B8DC-AA7913F1CFAE}" dt="2020-06-04T20:24:32.640" v="570"/>
          <ac:inkMkLst>
            <pc:docMk/>
            <pc:sldMk cId="2959137787" sldId="535"/>
            <ac:inkMk id="10" creationId="{86D2A19D-E512-504E-8765-18ACDC03F14A}"/>
          </ac:inkMkLst>
        </pc:inkChg>
        <pc:inkChg chg="add">
          <ac:chgData name="pavlos protopapas" userId="74894_tp_dropbox" providerId="OAuth2" clId="{5881E131-956A-E043-B8DC-AA7913F1CFAE}" dt="2020-06-04T20:24:32.810" v="571"/>
          <ac:inkMkLst>
            <pc:docMk/>
            <pc:sldMk cId="2959137787" sldId="535"/>
            <ac:inkMk id="11" creationId="{0C782336-C37A-6547-8502-C13149CA0304}"/>
          </ac:inkMkLst>
        </pc:inkChg>
        <pc:inkChg chg="add">
          <ac:chgData name="pavlos protopapas" userId="74894_tp_dropbox" providerId="OAuth2" clId="{5881E131-956A-E043-B8DC-AA7913F1CFAE}" dt="2020-06-04T20:24:33.386" v="572"/>
          <ac:inkMkLst>
            <pc:docMk/>
            <pc:sldMk cId="2959137787" sldId="535"/>
            <ac:inkMk id="12" creationId="{4059708C-F203-E149-B58A-7E387C61A2C6}"/>
          </ac:inkMkLst>
        </pc:inkChg>
        <pc:inkChg chg="add">
          <ac:chgData name="pavlos protopapas" userId="74894_tp_dropbox" providerId="OAuth2" clId="{5881E131-956A-E043-B8DC-AA7913F1CFAE}" dt="2020-06-04T20:24:33.660" v="573"/>
          <ac:inkMkLst>
            <pc:docMk/>
            <pc:sldMk cId="2959137787" sldId="535"/>
            <ac:inkMk id="13" creationId="{B1CEC5A4-EB2C-4844-AD3E-16CBFD7EBA5F}"/>
          </ac:inkMkLst>
        </pc:inkChg>
        <pc:inkChg chg="add">
          <ac:chgData name="pavlos protopapas" userId="74894_tp_dropbox" providerId="OAuth2" clId="{5881E131-956A-E043-B8DC-AA7913F1CFAE}" dt="2020-06-04T20:24:33.843" v="574"/>
          <ac:inkMkLst>
            <pc:docMk/>
            <pc:sldMk cId="2959137787" sldId="535"/>
            <ac:inkMk id="14" creationId="{8125EC88-DA96-9D49-B5BA-59D680333018}"/>
          </ac:inkMkLst>
        </pc:inkChg>
        <pc:inkChg chg="add">
          <ac:chgData name="pavlos protopapas" userId="74894_tp_dropbox" providerId="OAuth2" clId="{5881E131-956A-E043-B8DC-AA7913F1CFAE}" dt="2020-06-04T20:24:34.001" v="575"/>
          <ac:inkMkLst>
            <pc:docMk/>
            <pc:sldMk cId="2959137787" sldId="535"/>
            <ac:inkMk id="15" creationId="{B663EE27-1996-9344-9A5F-55F1A60864BA}"/>
          </ac:inkMkLst>
        </pc:inkChg>
        <pc:inkChg chg="add">
          <ac:chgData name="pavlos protopapas" userId="74894_tp_dropbox" providerId="OAuth2" clId="{5881E131-956A-E043-B8DC-AA7913F1CFAE}" dt="2020-06-04T20:24:34.477" v="576"/>
          <ac:inkMkLst>
            <pc:docMk/>
            <pc:sldMk cId="2959137787" sldId="535"/>
            <ac:inkMk id="16" creationId="{67178497-9DF9-2A46-8BC7-A324A5252A34}"/>
          </ac:inkMkLst>
        </pc:inkChg>
        <pc:inkChg chg="add">
          <ac:chgData name="pavlos protopapas" userId="74894_tp_dropbox" providerId="OAuth2" clId="{5881E131-956A-E043-B8DC-AA7913F1CFAE}" dt="2020-06-04T20:24:34.675" v="577"/>
          <ac:inkMkLst>
            <pc:docMk/>
            <pc:sldMk cId="2959137787" sldId="535"/>
            <ac:inkMk id="17" creationId="{53DF9B2A-6601-0742-8EBD-A78352B7C1F8}"/>
          </ac:inkMkLst>
        </pc:inkChg>
        <pc:inkChg chg="add">
          <ac:chgData name="pavlos protopapas" userId="74894_tp_dropbox" providerId="OAuth2" clId="{5881E131-956A-E043-B8DC-AA7913F1CFAE}" dt="2020-06-04T20:24:35.359" v="578"/>
          <ac:inkMkLst>
            <pc:docMk/>
            <pc:sldMk cId="2959137787" sldId="535"/>
            <ac:inkMk id="18" creationId="{D84EEAAF-2846-9F4B-BB15-B7BBA0D59565}"/>
          </ac:inkMkLst>
        </pc:inkChg>
        <pc:inkChg chg="add">
          <ac:chgData name="pavlos protopapas" userId="74894_tp_dropbox" providerId="OAuth2" clId="{5881E131-956A-E043-B8DC-AA7913F1CFAE}" dt="2020-06-04T20:24:35.512" v="579"/>
          <ac:inkMkLst>
            <pc:docMk/>
            <pc:sldMk cId="2959137787" sldId="535"/>
            <ac:inkMk id="19" creationId="{B4957548-6231-1549-A323-F551C323E5C7}"/>
          </ac:inkMkLst>
        </pc:inkChg>
        <pc:inkChg chg="add">
          <ac:chgData name="pavlos protopapas" userId="74894_tp_dropbox" providerId="OAuth2" clId="{5881E131-956A-E043-B8DC-AA7913F1CFAE}" dt="2020-06-04T20:24:36.538" v="580"/>
          <ac:inkMkLst>
            <pc:docMk/>
            <pc:sldMk cId="2959137787" sldId="535"/>
            <ac:inkMk id="20" creationId="{48ED20AC-F7CF-0140-AC3E-FFD44D34E6DB}"/>
          </ac:inkMkLst>
        </pc:inkChg>
        <pc:inkChg chg="add">
          <ac:chgData name="pavlos protopapas" userId="74894_tp_dropbox" providerId="OAuth2" clId="{5881E131-956A-E043-B8DC-AA7913F1CFAE}" dt="2020-06-04T20:24:37.802" v="582"/>
          <ac:inkMkLst>
            <pc:docMk/>
            <pc:sldMk cId="2959137787" sldId="535"/>
            <ac:inkMk id="23" creationId="{D1DD35EF-AEB4-8640-93E9-4ADABE0C7793}"/>
          </ac:inkMkLst>
        </pc:inkChg>
        <pc:inkChg chg="add">
          <ac:chgData name="pavlos protopapas" userId="74894_tp_dropbox" providerId="OAuth2" clId="{5881E131-956A-E043-B8DC-AA7913F1CFAE}" dt="2020-06-04T20:24:38.292" v="583"/>
          <ac:inkMkLst>
            <pc:docMk/>
            <pc:sldMk cId="2959137787" sldId="535"/>
            <ac:inkMk id="24" creationId="{333F0868-8036-1F4B-BED4-1D7650461E14}"/>
          </ac:inkMkLst>
        </pc:inkChg>
        <pc:inkChg chg="add">
          <ac:chgData name="pavlos protopapas" userId="74894_tp_dropbox" providerId="OAuth2" clId="{5881E131-956A-E043-B8DC-AA7913F1CFAE}" dt="2020-06-04T20:24:38.535" v="584"/>
          <ac:inkMkLst>
            <pc:docMk/>
            <pc:sldMk cId="2959137787" sldId="535"/>
            <ac:inkMk id="25" creationId="{5A1956AD-62F8-A648-8EDC-6C2C9E3F3967}"/>
          </ac:inkMkLst>
        </pc:inkChg>
        <pc:inkChg chg="add">
          <ac:chgData name="pavlos protopapas" userId="74894_tp_dropbox" providerId="OAuth2" clId="{5881E131-956A-E043-B8DC-AA7913F1CFAE}" dt="2020-06-04T20:24:39.418" v="585"/>
          <ac:inkMkLst>
            <pc:docMk/>
            <pc:sldMk cId="2959137787" sldId="535"/>
            <ac:inkMk id="26" creationId="{891DD04C-06A8-3740-8BFE-484E3FBC6243}"/>
          </ac:inkMkLst>
        </pc:inkChg>
        <pc:inkChg chg="add">
          <ac:chgData name="pavlos protopapas" userId="74894_tp_dropbox" providerId="OAuth2" clId="{5881E131-956A-E043-B8DC-AA7913F1CFAE}" dt="2020-06-04T20:24:39.593" v="586"/>
          <ac:inkMkLst>
            <pc:docMk/>
            <pc:sldMk cId="2959137787" sldId="535"/>
            <ac:inkMk id="27" creationId="{C562FB1E-1ED6-5C4E-BD47-D6B1786FD77C}"/>
          </ac:inkMkLst>
        </pc:inkChg>
        <pc:inkChg chg="add">
          <ac:chgData name="pavlos protopapas" userId="74894_tp_dropbox" providerId="OAuth2" clId="{5881E131-956A-E043-B8DC-AA7913F1CFAE}" dt="2020-06-04T20:24:40.815" v="587"/>
          <ac:inkMkLst>
            <pc:docMk/>
            <pc:sldMk cId="2959137787" sldId="535"/>
            <ac:inkMk id="28" creationId="{5E93E366-3521-3740-BF14-654774AA3331}"/>
          </ac:inkMkLst>
        </pc:inkChg>
        <pc:inkChg chg="add">
          <ac:chgData name="pavlos protopapas" userId="74894_tp_dropbox" providerId="OAuth2" clId="{5881E131-956A-E043-B8DC-AA7913F1CFAE}" dt="2020-06-04T20:24:41.282" v="588"/>
          <ac:inkMkLst>
            <pc:docMk/>
            <pc:sldMk cId="2959137787" sldId="535"/>
            <ac:inkMk id="29" creationId="{CACB354F-A988-5B43-8422-3CA2003E1723}"/>
          </ac:inkMkLst>
        </pc:inkChg>
        <pc:inkChg chg="add">
          <ac:chgData name="pavlos protopapas" userId="74894_tp_dropbox" providerId="OAuth2" clId="{5881E131-956A-E043-B8DC-AA7913F1CFAE}" dt="2020-06-04T20:24:41.993" v="589"/>
          <ac:inkMkLst>
            <pc:docMk/>
            <pc:sldMk cId="2959137787" sldId="535"/>
            <ac:inkMk id="30" creationId="{1DEB1C6B-0EEF-3C49-B1E2-0B4661805CDB}"/>
          </ac:inkMkLst>
        </pc:inkChg>
        <pc:inkChg chg="add">
          <ac:chgData name="pavlos protopapas" userId="74894_tp_dropbox" providerId="OAuth2" clId="{5881E131-956A-E043-B8DC-AA7913F1CFAE}" dt="2020-06-04T20:24:42.286" v="590"/>
          <ac:inkMkLst>
            <pc:docMk/>
            <pc:sldMk cId="2959137787" sldId="535"/>
            <ac:inkMk id="31" creationId="{952D9F4E-F28D-5F4A-81A7-B649BCA7938D}"/>
          </ac:inkMkLst>
        </pc:inkChg>
        <pc:inkChg chg="add">
          <ac:chgData name="pavlos protopapas" userId="74894_tp_dropbox" providerId="OAuth2" clId="{5881E131-956A-E043-B8DC-AA7913F1CFAE}" dt="2020-06-04T20:24:42.581" v="591"/>
          <ac:inkMkLst>
            <pc:docMk/>
            <pc:sldMk cId="2959137787" sldId="535"/>
            <ac:inkMk id="32" creationId="{1BBE9450-4EDE-E348-A4B5-B3D8DA4F5863}"/>
          </ac:inkMkLst>
        </pc:inkChg>
        <pc:inkChg chg="add">
          <ac:chgData name="pavlos protopapas" userId="74894_tp_dropbox" providerId="OAuth2" clId="{5881E131-956A-E043-B8DC-AA7913F1CFAE}" dt="2020-06-04T20:24:42.923" v="592"/>
          <ac:inkMkLst>
            <pc:docMk/>
            <pc:sldMk cId="2959137787" sldId="535"/>
            <ac:inkMk id="33" creationId="{1C8D7282-833D-B849-8305-427E51C45C48}"/>
          </ac:inkMkLst>
        </pc:inkChg>
        <pc:inkChg chg="add">
          <ac:chgData name="pavlos protopapas" userId="74894_tp_dropbox" providerId="OAuth2" clId="{5881E131-956A-E043-B8DC-AA7913F1CFAE}" dt="2020-06-04T20:24:43.249" v="593"/>
          <ac:inkMkLst>
            <pc:docMk/>
            <pc:sldMk cId="2959137787" sldId="535"/>
            <ac:inkMk id="34" creationId="{1066410B-F687-F943-9239-118EE0EFA7B3}"/>
          </ac:inkMkLst>
        </pc:inkChg>
        <pc:inkChg chg="add">
          <ac:chgData name="pavlos protopapas" userId="74894_tp_dropbox" providerId="OAuth2" clId="{5881E131-956A-E043-B8DC-AA7913F1CFAE}" dt="2020-06-04T20:24:43.528" v="594"/>
          <ac:inkMkLst>
            <pc:docMk/>
            <pc:sldMk cId="2959137787" sldId="535"/>
            <ac:inkMk id="35" creationId="{1618C085-128F-BC4F-893A-81C0A38E849C}"/>
          </ac:inkMkLst>
        </pc:inkChg>
        <pc:inkChg chg="add">
          <ac:chgData name="pavlos protopapas" userId="74894_tp_dropbox" providerId="OAuth2" clId="{5881E131-956A-E043-B8DC-AA7913F1CFAE}" dt="2020-06-04T20:24:43.779" v="595"/>
          <ac:inkMkLst>
            <pc:docMk/>
            <pc:sldMk cId="2959137787" sldId="535"/>
            <ac:inkMk id="36" creationId="{FB44CDF2-9148-FD44-A7C4-4231417B531B}"/>
          </ac:inkMkLst>
        </pc:inkChg>
        <pc:inkChg chg="add">
          <ac:chgData name="pavlos protopapas" userId="74894_tp_dropbox" providerId="OAuth2" clId="{5881E131-956A-E043-B8DC-AA7913F1CFAE}" dt="2020-06-04T20:24:43.981" v="596"/>
          <ac:inkMkLst>
            <pc:docMk/>
            <pc:sldMk cId="2959137787" sldId="535"/>
            <ac:inkMk id="37" creationId="{17DC71F7-01B3-2F41-B94C-965B7E7A4CB9}"/>
          </ac:inkMkLst>
        </pc:inkChg>
        <pc:inkChg chg="add">
          <ac:chgData name="pavlos protopapas" userId="74894_tp_dropbox" providerId="OAuth2" clId="{5881E131-956A-E043-B8DC-AA7913F1CFAE}" dt="2020-06-04T20:24:44.136" v="597"/>
          <ac:inkMkLst>
            <pc:docMk/>
            <pc:sldMk cId="2959137787" sldId="535"/>
            <ac:inkMk id="38" creationId="{020BB9D5-0DB6-3843-8905-61D1F159C43D}"/>
          </ac:inkMkLst>
        </pc:inkChg>
        <pc:inkChg chg="add">
          <ac:chgData name="pavlos protopapas" userId="74894_tp_dropbox" providerId="OAuth2" clId="{5881E131-956A-E043-B8DC-AA7913F1CFAE}" dt="2020-06-04T20:24:44.765" v="598"/>
          <ac:inkMkLst>
            <pc:docMk/>
            <pc:sldMk cId="2959137787" sldId="535"/>
            <ac:inkMk id="39" creationId="{0E695B60-A93C-A442-8AC9-B9A11244ACF6}"/>
          </ac:inkMkLst>
        </pc:inkChg>
        <pc:inkChg chg="add topLvl">
          <ac:chgData name="pavlos protopapas" userId="74894_tp_dropbox" providerId="OAuth2" clId="{5881E131-956A-E043-B8DC-AA7913F1CFAE}" dt="2020-06-04T20:24:57.438" v="620"/>
          <ac:inkMkLst>
            <pc:docMk/>
            <pc:sldMk cId="2959137787" sldId="535"/>
            <ac:inkMk id="40" creationId="{C122E373-E638-9C41-B840-2099D6316DFB}"/>
          </ac:inkMkLst>
        </pc:inkChg>
        <pc:inkChg chg="add topLvl">
          <ac:chgData name="pavlos protopapas" userId="74894_tp_dropbox" providerId="OAuth2" clId="{5881E131-956A-E043-B8DC-AA7913F1CFAE}" dt="2020-06-04T20:24:57.438" v="620"/>
          <ac:inkMkLst>
            <pc:docMk/>
            <pc:sldMk cId="2959137787" sldId="535"/>
            <ac:inkMk id="41" creationId="{63E89DAB-142A-1A4C-B3F2-49CE1BB8C614}"/>
          </ac:inkMkLst>
        </pc:inkChg>
        <pc:inkChg chg="add topLvl">
          <ac:chgData name="pavlos protopapas" userId="74894_tp_dropbox" providerId="OAuth2" clId="{5881E131-956A-E043-B8DC-AA7913F1CFAE}" dt="2020-06-04T20:24:57.438" v="620"/>
          <ac:inkMkLst>
            <pc:docMk/>
            <pc:sldMk cId="2959137787" sldId="535"/>
            <ac:inkMk id="42" creationId="{442A4C99-4273-9542-AB92-FE5B1B05112E}"/>
          </ac:inkMkLst>
        </pc:inkChg>
        <pc:inkChg chg="add">
          <ac:chgData name="pavlos protopapas" userId="74894_tp_dropbox" providerId="OAuth2" clId="{5881E131-956A-E043-B8DC-AA7913F1CFAE}" dt="2020-06-04T20:24:47.812" v="603"/>
          <ac:inkMkLst>
            <pc:docMk/>
            <pc:sldMk cId="2959137787" sldId="535"/>
            <ac:inkMk id="45" creationId="{1ABAC620-A3F4-D041-BFCB-3C59AABCDF56}"/>
          </ac:inkMkLst>
        </pc:inkChg>
        <pc:inkChg chg="add">
          <ac:chgData name="pavlos protopapas" userId="74894_tp_dropbox" providerId="OAuth2" clId="{5881E131-956A-E043-B8DC-AA7913F1CFAE}" dt="2020-06-04T20:24:48.246" v="604"/>
          <ac:inkMkLst>
            <pc:docMk/>
            <pc:sldMk cId="2959137787" sldId="535"/>
            <ac:inkMk id="46" creationId="{B49DEA15-CD06-3645-88BE-B6E58FD9AD6C}"/>
          </ac:inkMkLst>
        </pc:inkChg>
        <pc:inkChg chg="add">
          <ac:chgData name="pavlos protopapas" userId="74894_tp_dropbox" providerId="OAuth2" clId="{5881E131-956A-E043-B8DC-AA7913F1CFAE}" dt="2020-06-04T20:24:48.547" v="605"/>
          <ac:inkMkLst>
            <pc:docMk/>
            <pc:sldMk cId="2959137787" sldId="535"/>
            <ac:inkMk id="47" creationId="{4542CF35-ACC8-BA4E-9F03-245569285B6E}"/>
          </ac:inkMkLst>
        </pc:inkChg>
        <pc:inkChg chg="add">
          <ac:chgData name="pavlos protopapas" userId="74894_tp_dropbox" providerId="OAuth2" clId="{5881E131-956A-E043-B8DC-AA7913F1CFAE}" dt="2020-06-04T20:24:48.813" v="606"/>
          <ac:inkMkLst>
            <pc:docMk/>
            <pc:sldMk cId="2959137787" sldId="535"/>
            <ac:inkMk id="48" creationId="{8F560D90-BE84-3B4D-A2EF-95EF154F6478}"/>
          </ac:inkMkLst>
        </pc:inkChg>
        <pc:inkChg chg="add">
          <ac:chgData name="pavlos protopapas" userId="74894_tp_dropbox" providerId="OAuth2" clId="{5881E131-956A-E043-B8DC-AA7913F1CFAE}" dt="2020-06-04T20:24:49.060" v="607"/>
          <ac:inkMkLst>
            <pc:docMk/>
            <pc:sldMk cId="2959137787" sldId="535"/>
            <ac:inkMk id="49" creationId="{67095A39-140B-F542-85F6-FBA411FE0101}"/>
          </ac:inkMkLst>
        </pc:inkChg>
        <pc:inkChg chg="add">
          <ac:chgData name="pavlos protopapas" userId="74894_tp_dropbox" providerId="OAuth2" clId="{5881E131-956A-E043-B8DC-AA7913F1CFAE}" dt="2020-06-04T20:24:49.622" v="608"/>
          <ac:inkMkLst>
            <pc:docMk/>
            <pc:sldMk cId="2959137787" sldId="535"/>
            <ac:inkMk id="50" creationId="{47738A3B-B062-6B46-AE59-015A13C7824D}"/>
          </ac:inkMkLst>
        </pc:inkChg>
        <pc:inkChg chg="add">
          <ac:chgData name="pavlos protopapas" userId="74894_tp_dropbox" providerId="OAuth2" clId="{5881E131-956A-E043-B8DC-AA7913F1CFAE}" dt="2020-06-04T20:24:49.902" v="609"/>
          <ac:inkMkLst>
            <pc:docMk/>
            <pc:sldMk cId="2959137787" sldId="535"/>
            <ac:inkMk id="51" creationId="{BA634BC8-9BFE-8D48-AFC2-2D4CCED8626B}"/>
          </ac:inkMkLst>
        </pc:inkChg>
        <pc:inkChg chg="add">
          <ac:chgData name="pavlos protopapas" userId="74894_tp_dropbox" providerId="OAuth2" clId="{5881E131-956A-E043-B8DC-AA7913F1CFAE}" dt="2020-06-04T20:24:50.281" v="610"/>
          <ac:inkMkLst>
            <pc:docMk/>
            <pc:sldMk cId="2959137787" sldId="535"/>
            <ac:inkMk id="52" creationId="{CFF1820A-AAFE-8C40-B5F2-46190A7BA4A7}"/>
          </ac:inkMkLst>
        </pc:inkChg>
        <pc:inkChg chg="add">
          <ac:chgData name="pavlos protopapas" userId="74894_tp_dropbox" providerId="OAuth2" clId="{5881E131-956A-E043-B8DC-AA7913F1CFAE}" dt="2020-06-04T20:24:50.927" v="611"/>
          <ac:inkMkLst>
            <pc:docMk/>
            <pc:sldMk cId="2959137787" sldId="535"/>
            <ac:inkMk id="53" creationId="{660BF51A-4CA6-D94A-A640-B1FC6682E329}"/>
          </ac:inkMkLst>
        </pc:inkChg>
        <pc:inkChg chg="add">
          <ac:chgData name="pavlos protopapas" userId="74894_tp_dropbox" providerId="OAuth2" clId="{5881E131-956A-E043-B8DC-AA7913F1CFAE}" dt="2020-06-04T20:24:51.109" v="612"/>
          <ac:inkMkLst>
            <pc:docMk/>
            <pc:sldMk cId="2959137787" sldId="535"/>
            <ac:inkMk id="54" creationId="{6C5807AA-7B67-B14A-9625-41B37F98616F}"/>
          </ac:inkMkLst>
        </pc:inkChg>
        <pc:inkChg chg="add">
          <ac:chgData name="pavlos protopapas" userId="74894_tp_dropbox" providerId="OAuth2" clId="{5881E131-956A-E043-B8DC-AA7913F1CFAE}" dt="2020-06-04T20:24:51.351" v="613"/>
          <ac:inkMkLst>
            <pc:docMk/>
            <pc:sldMk cId="2959137787" sldId="535"/>
            <ac:inkMk id="55" creationId="{19CD8BAA-54F5-9441-B467-9F27C30277AF}"/>
          </ac:inkMkLst>
        </pc:inkChg>
        <pc:inkChg chg="add">
          <ac:chgData name="pavlos protopapas" userId="74894_tp_dropbox" providerId="OAuth2" clId="{5881E131-956A-E043-B8DC-AA7913F1CFAE}" dt="2020-06-04T20:24:51.635" v="614"/>
          <ac:inkMkLst>
            <pc:docMk/>
            <pc:sldMk cId="2959137787" sldId="535"/>
            <ac:inkMk id="56" creationId="{B23EA0A2-6D85-3447-9A64-58765C8A5F49}"/>
          </ac:inkMkLst>
        </pc:inkChg>
        <pc:inkChg chg="add">
          <ac:chgData name="pavlos protopapas" userId="74894_tp_dropbox" providerId="OAuth2" clId="{5881E131-956A-E043-B8DC-AA7913F1CFAE}" dt="2020-06-04T20:24:52.931" v="615"/>
          <ac:inkMkLst>
            <pc:docMk/>
            <pc:sldMk cId="2959137787" sldId="535"/>
            <ac:inkMk id="57" creationId="{7723974E-C67A-094E-99A1-90CFC6AB89E0}"/>
          </ac:inkMkLst>
        </pc:inkChg>
        <pc:inkChg chg="add">
          <ac:chgData name="pavlos protopapas" userId="74894_tp_dropbox" providerId="OAuth2" clId="{5881E131-956A-E043-B8DC-AA7913F1CFAE}" dt="2020-06-04T20:24:53.466" v="616"/>
          <ac:inkMkLst>
            <pc:docMk/>
            <pc:sldMk cId="2959137787" sldId="535"/>
            <ac:inkMk id="58" creationId="{0B334B3A-ABE1-3148-90F5-B245036A7468}"/>
          </ac:inkMkLst>
        </pc:inkChg>
        <pc:inkChg chg="add">
          <ac:chgData name="pavlos protopapas" userId="74894_tp_dropbox" providerId="OAuth2" clId="{5881E131-956A-E043-B8DC-AA7913F1CFAE}" dt="2020-06-04T20:24:54.227" v="617"/>
          <ac:inkMkLst>
            <pc:docMk/>
            <pc:sldMk cId="2959137787" sldId="535"/>
            <ac:inkMk id="59" creationId="{06E8E4F5-9086-984F-8BE5-0DE79B3D7BA4}"/>
          </ac:inkMkLst>
        </pc:inkChg>
        <pc:inkChg chg="add">
          <ac:chgData name="pavlos protopapas" userId="74894_tp_dropbox" providerId="OAuth2" clId="{5881E131-956A-E043-B8DC-AA7913F1CFAE}" dt="2020-06-04T20:24:54.376" v="618"/>
          <ac:inkMkLst>
            <pc:docMk/>
            <pc:sldMk cId="2959137787" sldId="535"/>
            <ac:inkMk id="60" creationId="{E7EF28B7-8431-984E-A0AB-A44349BD381D}"/>
          </ac:inkMkLst>
        </pc:inkChg>
        <pc:inkChg chg="add">
          <ac:chgData name="pavlos protopapas" userId="74894_tp_dropbox" providerId="OAuth2" clId="{5881E131-956A-E043-B8DC-AA7913F1CFAE}" dt="2020-06-04T20:24:56.688" v="619"/>
          <ac:inkMkLst>
            <pc:docMk/>
            <pc:sldMk cId="2959137787" sldId="535"/>
            <ac:inkMk id="61" creationId="{A77B86B1-5979-BC42-AA53-E1D654AB7D07}"/>
          </ac:inkMkLst>
        </pc:inkChg>
        <pc:inkChg chg="add topLvl">
          <ac:chgData name="pavlos protopapas" userId="74894_tp_dropbox" providerId="OAuth2" clId="{5881E131-956A-E043-B8DC-AA7913F1CFAE}" dt="2020-06-04T20:25:12.727" v="662"/>
          <ac:inkMkLst>
            <pc:docMk/>
            <pc:sldMk cId="2959137787" sldId="535"/>
            <ac:inkMk id="63" creationId="{97A351FF-7375-F044-8AFF-C9F74DCCD1AD}"/>
          </ac:inkMkLst>
        </pc:inkChg>
        <pc:inkChg chg="add topLvl">
          <ac:chgData name="pavlos protopapas" userId="74894_tp_dropbox" providerId="OAuth2" clId="{5881E131-956A-E043-B8DC-AA7913F1CFAE}" dt="2020-06-04T20:25:12.727" v="662"/>
          <ac:inkMkLst>
            <pc:docMk/>
            <pc:sldMk cId="2959137787" sldId="535"/>
            <ac:inkMk id="64" creationId="{B9CF9441-C2B7-0F45-847A-C91EA2605D53}"/>
          </ac:inkMkLst>
        </pc:inkChg>
        <pc:inkChg chg="add topLvl">
          <ac:chgData name="pavlos protopapas" userId="74894_tp_dropbox" providerId="OAuth2" clId="{5881E131-956A-E043-B8DC-AA7913F1CFAE}" dt="2020-06-04T20:25:12.727" v="662"/>
          <ac:inkMkLst>
            <pc:docMk/>
            <pc:sldMk cId="2959137787" sldId="535"/>
            <ac:inkMk id="65" creationId="{A7C78C3F-A5DE-AD44-A183-DDE9488C691A}"/>
          </ac:inkMkLst>
        </pc:inkChg>
        <pc:inkChg chg="add topLvl">
          <ac:chgData name="pavlos protopapas" userId="74894_tp_dropbox" providerId="OAuth2" clId="{5881E131-956A-E043-B8DC-AA7913F1CFAE}" dt="2020-06-04T20:25:12.727" v="662"/>
          <ac:inkMkLst>
            <pc:docMk/>
            <pc:sldMk cId="2959137787" sldId="535"/>
            <ac:inkMk id="66" creationId="{C11B0341-1FA7-FA4A-A26F-EFFED28C39DC}"/>
          </ac:inkMkLst>
        </pc:inkChg>
        <pc:inkChg chg="add">
          <ac:chgData name="pavlos protopapas" userId="74894_tp_dropbox" providerId="OAuth2" clId="{5881E131-956A-E043-B8DC-AA7913F1CFAE}" dt="2020-06-04T20:25:01.413" v="626"/>
          <ac:inkMkLst>
            <pc:docMk/>
            <pc:sldMk cId="2959137787" sldId="535"/>
            <ac:inkMk id="68" creationId="{19E8E08C-92EE-AA41-A3C2-E9483915A42E}"/>
          </ac:inkMkLst>
        </pc:inkChg>
        <pc:inkChg chg="add">
          <ac:chgData name="pavlos protopapas" userId="74894_tp_dropbox" providerId="OAuth2" clId="{5881E131-956A-E043-B8DC-AA7913F1CFAE}" dt="2020-06-04T20:25:01.600" v="627"/>
          <ac:inkMkLst>
            <pc:docMk/>
            <pc:sldMk cId="2959137787" sldId="535"/>
            <ac:inkMk id="69" creationId="{EBD4F154-FD24-0F4D-9761-343259FF9E41}"/>
          </ac:inkMkLst>
        </pc:inkChg>
        <pc:inkChg chg="add">
          <ac:chgData name="pavlos protopapas" userId="74894_tp_dropbox" providerId="OAuth2" clId="{5881E131-956A-E043-B8DC-AA7913F1CFAE}" dt="2020-06-04T20:25:02.628" v="628"/>
          <ac:inkMkLst>
            <pc:docMk/>
            <pc:sldMk cId="2959137787" sldId="535"/>
            <ac:inkMk id="70" creationId="{FC46EA58-9B70-6A4C-95FE-590A51B8D121}"/>
          </ac:inkMkLst>
        </pc:inkChg>
        <pc:inkChg chg="add">
          <ac:chgData name="pavlos protopapas" userId="74894_tp_dropbox" providerId="OAuth2" clId="{5881E131-956A-E043-B8DC-AA7913F1CFAE}" dt="2020-06-04T20:25:03.723" v="629"/>
          <ac:inkMkLst>
            <pc:docMk/>
            <pc:sldMk cId="2959137787" sldId="535"/>
            <ac:inkMk id="71" creationId="{8C317334-2597-6049-9FB4-F44BB71125F7}"/>
          </ac:inkMkLst>
        </pc:inkChg>
        <pc:inkChg chg="add">
          <ac:chgData name="pavlos protopapas" userId="74894_tp_dropbox" providerId="OAuth2" clId="{5881E131-956A-E043-B8DC-AA7913F1CFAE}" dt="2020-06-04T20:25:04.423" v="630"/>
          <ac:inkMkLst>
            <pc:docMk/>
            <pc:sldMk cId="2959137787" sldId="535"/>
            <ac:inkMk id="72" creationId="{43E4D098-6CF6-074B-A3F5-69C29027F819}"/>
          </ac:inkMkLst>
        </pc:inkChg>
        <pc:inkChg chg="add">
          <ac:chgData name="pavlos protopapas" userId="74894_tp_dropbox" providerId="OAuth2" clId="{5881E131-956A-E043-B8DC-AA7913F1CFAE}" dt="2020-06-04T20:25:05.028" v="631"/>
          <ac:inkMkLst>
            <pc:docMk/>
            <pc:sldMk cId="2959137787" sldId="535"/>
            <ac:inkMk id="73" creationId="{486F57BD-241D-4B48-A0C6-14C0ED01FDEC}"/>
          </ac:inkMkLst>
        </pc:inkChg>
        <pc:inkChg chg="add">
          <ac:chgData name="pavlos protopapas" userId="74894_tp_dropbox" providerId="OAuth2" clId="{5881E131-956A-E043-B8DC-AA7913F1CFAE}" dt="2020-06-04T20:25:05.282" v="632"/>
          <ac:inkMkLst>
            <pc:docMk/>
            <pc:sldMk cId="2959137787" sldId="535"/>
            <ac:inkMk id="74" creationId="{2FBB23D1-6371-6C49-AC9D-73BDFF5A78EB}"/>
          </ac:inkMkLst>
        </pc:inkChg>
        <pc:inkChg chg="add">
          <ac:chgData name="pavlos protopapas" userId="74894_tp_dropbox" providerId="OAuth2" clId="{5881E131-956A-E043-B8DC-AA7913F1CFAE}" dt="2020-06-04T20:25:05.469" v="633"/>
          <ac:inkMkLst>
            <pc:docMk/>
            <pc:sldMk cId="2959137787" sldId="535"/>
            <ac:inkMk id="75" creationId="{1D1874E0-3D45-5C4F-8E24-3380A7E6B394}"/>
          </ac:inkMkLst>
        </pc:inkChg>
        <pc:inkChg chg="add">
          <ac:chgData name="pavlos protopapas" userId="74894_tp_dropbox" providerId="OAuth2" clId="{5881E131-956A-E043-B8DC-AA7913F1CFAE}" dt="2020-06-04T20:25:05.639" v="634"/>
          <ac:inkMkLst>
            <pc:docMk/>
            <pc:sldMk cId="2959137787" sldId="535"/>
            <ac:inkMk id="76" creationId="{5735F1A4-8554-164E-9E56-00261C00CC0D}"/>
          </ac:inkMkLst>
        </pc:inkChg>
        <pc:inkChg chg="add">
          <ac:chgData name="pavlos protopapas" userId="74894_tp_dropbox" providerId="OAuth2" clId="{5881E131-956A-E043-B8DC-AA7913F1CFAE}" dt="2020-06-04T20:25:05.853" v="635"/>
          <ac:inkMkLst>
            <pc:docMk/>
            <pc:sldMk cId="2959137787" sldId="535"/>
            <ac:inkMk id="77" creationId="{976250CF-7DD3-C242-9A82-7DD9197B4A4B}"/>
          </ac:inkMkLst>
        </pc:inkChg>
        <pc:inkChg chg="add">
          <ac:chgData name="pavlos protopapas" userId="74894_tp_dropbox" providerId="OAuth2" clId="{5881E131-956A-E043-B8DC-AA7913F1CFAE}" dt="2020-06-04T20:25:06.074" v="636"/>
          <ac:inkMkLst>
            <pc:docMk/>
            <pc:sldMk cId="2959137787" sldId="535"/>
            <ac:inkMk id="78" creationId="{03ACD467-FC6B-8B4E-B4DA-C53C08EC80DD}"/>
          </ac:inkMkLst>
        </pc:inkChg>
        <pc:inkChg chg="add">
          <ac:chgData name="pavlos protopapas" userId="74894_tp_dropbox" providerId="OAuth2" clId="{5881E131-956A-E043-B8DC-AA7913F1CFAE}" dt="2020-06-04T20:25:06.239" v="637"/>
          <ac:inkMkLst>
            <pc:docMk/>
            <pc:sldMk cId="2959137787" sldId="535"/>
            <ac:inkMk id="79" creationId="{5952A3E8-FDC3-2C4C-B9BB-36740D768D02}"/>
          </ac:inkMkLst>
        </pc:inkChg>
        <pc:inkChg chg="add">
          <ac:chgData name="pavlos protopapas" userId="74894_tp_dropbox" providerId="OAuth2" clId="{5881E131-956A-E043-B8DC-AA7913F1CFAE}" dt="2020-06-04T20:25:06.423" v="638"/>
          <ac:inkMkLst>
            <pc:docMk/>
            <pc:sldMk cId="2959137787" sldId="535"/>
            <ac:inkMk id="80" creationId="{471278BB-3E10-F745-904B-81D98A365A9B}"/>
          </ac:inkMkLst>
        </pc:inkChg>
        <pc:inkChg chg="add">
          <ac:chgData name="pavlos protopapas" userId="74894_tp_dropbox" providerId="OAuth2" clId="{5881E131-956A-E043-B8DC-AA7913F1CFAE}" dt="2020-06-04T20:25:06.653" v="639"/>
          <ac:inkMkLst>
            <pc:docMk/>
            <pc:sldMk cId="2959137787" sldId="535"/>
            <ac:inkMk id="81" creationId="{8AF80D46-2F54-B443-B4A5-81B6121317A3}"/>
          </ac:inkMkLst>
        </pc:inkChg>
        <pc:inkChg chg="add">
          <ac:chgData name="pavlos protopapas" userId="74894_tp_dropbox" providerId="OAuth2" clId="{5881E131-956A-E043-B8DC-AA7913F1CFAE}" dt="2020-06-04T20:25:06.827" v="640"/>
          <ac:inkMkLst>
            <pc:docMk/>
            <pc:sldMk cId="2959137787" sldId="535"/>
            <ac:inkMk id="82" creationId="{A516A704-C29B-9C41-B387-8B745ADE81F0}"/>
          </ac:inkMkLst>
        </pc:inkChg>
        <pc:inkChg chg="add">
          <ac:chgData name="pavlos protopapas" userId="74894_tp_dropbox" providerId="OAuth2" clId="{5881E131-956A-E043-B8DC-AA7913F1CFAE}" dt="2020-06-04T20:25:07.011" v="641"/>
          <ac:inkMkLst>
            <pc:docMk/>
            <pc:sldMk cId="2959137787" sldId="535"/>
            <ac:inkMk id="83" creationId="{A6A53279-5132-BC43-AE22-08651D4E348D}"/>
          </ac:inkMkLst>
        </pc:inkChg>
        <pc:inkChg chg="add">
          <ac:chgData name="pavlos protopapas" userId="74894_tp_dropbox" providerId="OAuth2" clId="{5881E131-956A-E043-B8DC-AA7913F1CFAE}" dt="2020-06-04T20:25:07.170" v="642"/>
          <ac:inkMkLst>
            <pc:docMk/>
            <pc:sldMk cId="2959137787" sldId="535"/>
            <ac:inkMk id="84" creationId="{12A66E80-D318-5141-89C9-2652512537E3}"/>
          </ac:inkMkLst>
        </pc:inkChg>
        <pc:inkChg chg="add">
          <ac:chgData name="pavlos protopapas" userId="74894_tp_dropbox" providerId="OAuth2" clId="{5881E131-956A-E043-B8DC-AA7913F1CFAE}" dt="2020-06-04T20:25:07.387" v="643"/>
          <ac:inkMkLst>
            <pc:docMk/>
            <pc:sldMk cId="2959137787" sldId="535"/>
            <ac:inkMk id="85" creationId="{5140E3AC-365D-4C42-91F2-A82969F73890}"/>
          </ac:inkMkLst>
        </pc:inkChg>
        <pc:inkChg chg="add">
          <ac:chgData name="pavlos protopapas" userId="74894_tp_dropbox" providerId="OAuth2" clId="{5881E131-956A-E043-B8DC-AA7913F1CFAE}" dt="2020-06-04T20:25:07.565" v="644"/>
          <ac:inkMkLst>
            <pc:docMk/>
            <pc:sldMk cId="2959137787" sldId="535"/>
            <ac:inkMk id="86" creationId="{841E18E3-7836-A542-8182-9C423D8555B3}"/>
          </ac:inkMkLst>
        </pc:inkChg>
        <pc:inkChg chg="add">
          <ac:chgData name="pavlos protopapas" userId="74894_tp_dropbox" providerId="OAuth2" clId="{5881E131-956A-E043-B8DC-AA7913F1CFAE}" dt="2020-06-04T20:25:07.766" v="645"/>
          <ac:inkMkLst>
            <pc:docMk/>
            <pc:sldMk cId="2959137787" sldId="535"/>
            <ac:inkMk id="87" creationId="{24B95452-22B6-E14A-AF2F-7DEF3C62F8C2}"/>
          </ac:inkMkLst>
        </pc:inkChg>
        <pc:inkChg chg="add">
          <ac:chgData name="pavlos protopapas" userId="74894_tp_dropbox" providerId="OAuth2" clId="{5881E131-956A-E043-B8DC-AA7913F1CFAE}" dt="2020-06-04T20:25:07.924" v="646"/>
          <ac:inkMkLst>
            <pc:docMk/>
            <pc:sldMk cId="2959137787" sldId="535"/>
            <ac:inkMk id="88" creationId="{8A84CEAA-0DCC-8240-AB64-518ECE7137A8}"/>
          </ac:inkMkLst>
        </pc:inkChg>
        <pc:inkChg chg="add">
          <ac:chgData name="pavlos protopapas" userId="74894_tp_dropbox" providerId="OAuth2" clId="{5881E131-956A-E043-B8DC-AA7913F1CFAE}" dt="2020-06-04T20:25:08.128" v="647"/>
          <ac:inkMkLst>
            <pc:docMk/>
            <pc:sldMk cId="2959137787" sldId="535"/>
            <ac:inkMk id="89" creationId="{A0D9CDF0-C912-A546-8661-219F8D4BBBBF}"/>
          </ac:inkMkLst>
        </pc:inkChg>
        <pc:inkChg chg="add">
          <ac:chgData name="pavlos protopapas" userId="74894_tp_dropbox" providerId="OAuth2" clId="{5881E131-956A-E043-B8DC-AA7913F1CFAE}" dt="2020-06-04T20:25:08.311" v="648"/>
          <ac:inkMkLst>
            <pc:docMk/>
            <pc:sldMk cId="2959137787" sldId="535"/>
            <ac:inkMk id="90" creationId="{21404DC4-8AB2-8446-926C-42DFCFEA4B86}"/>
          </ac:inkMkLst>
        </pc:inkChg>
        <pc:inkChg chg="add">
          <ac:chgData name="pavlos protopapas" userId="74894_tp_dropbox" providerId="OAuth2" clId="{5881E131-956A-E043-B8DC-AA7913F1CFAE}" dt="2020-06-04T20:25:08.529" v="649"/>
          <ac:inkMkLst>
            <pc:docMk/>
            <pc:sldMk cId="2959137787" sldId="535"/>
            <ac:inkMk id="91" creationId="{4FB3B6DD-CEE2-3243-B7F4-0D452DF27FA2}"/>
          </ac:inkMkLst>
        </pc:inkChg>
        <pc:inkChg chg="add">
          <ac:chgData name="pavlos protopapas" userId="74894_tp_dropbox" providerId="OAuth2" clId="{5881E131-956A-E043-B8DC-AA7913F1CFAE}" dt="2020-06-04T20:25:08.674" v="650"/>
          <ac:inkMkLst>
            <pc:docMk/>
            <pc:sldMk cId="2959137787" sldId="535"/>
            <ac:inkMk id="92" creationId="{644B624E-A8D4-BF4D-BB66-2159E821A611}"/>
          </ac:inkMkLst>
        </pc:inkChg>
        <pc:inkChg chg="add">
          <ac:chgData name="pavlos protopapas" userId="74894_tp_dropbox" providerId="OAuth2" clId="{5881E131-956A-E043-B8DC-AA7913F1CFAE}" dt="2020-06-04T20:25:08.832" v="651"/>
          <ac:inkMkLst>
            <pc:docMk/>
            <pc:sldMk cId="2959137787" sldId="535"/>
            <ac:inkMk id="93" creationId="{56DFCBE1-3E0E-574D-850E-092F3D5A9EFB}"/>
          </ac:inkMkLst>
        </pc:inkChg>
        <pc:inkChg chg="add">
          <ac:chgData name="pavlos protopapas" userId="74894_tp_dropbox" providerId="OAuth2" clId="{5881E131-956A-E043-B8DC-AA7913F1CFAE}" dt="2020-06-04T20:25:08.990" v="652"/>
          <ac:inkMkLst>
            <pc:docMk/>
            <pc:sldMk cId="2959137787" sldId="535"/>
            <ac:inkMk id="94" creationId="{F76AC868-E60E-284A-B3FE-9FD327671BA2}"/>
          </ac:inkMkLst>
        </pc:inkChg>
        <pc:inkChg chg="add">
          <ac:chgData name="pavlos protopapas" userId="74894_tp_dropbox" providerId="OAuth2" clId="{5881E131-956A-E043-B8DC-AA7913F1CFAE}" dt="2020-06-04T20:25:09.179" v="653"/>
          <ac:inkMkLst>
            <pc:docMk/>
            <pc:sldMk cId="2959137787" sldId="535"/>
            <ac:inkMk id="95" creationId="{95152892-EE3E-3C4B-8C9E-6A3CEE99A985}"/>
          </ac:inkMkLst>
        </pc:inkChg>
        <pc:inkChg chg="add">
          <ac:chgData name="pavlos protopapas" userId="74894_tp_dropbox" providerId="OAuth2" clId="{5881E131-956A-E043-B8DC-AA7913F1CFAE}" dt="2020-06-04T20:25:09.379" v="654"/>
          <ac:inkMkLst>
            <pc:docMk/>
            <pc:sldMk cId="2959137787" sldId="535"/>
            <ac:inkMk id="96" creationId="{36EA7553-35A3-C943-9777-3E712373C4C8}"/>
          </ac:inkMkLst>
        </pc:inkChg>
        <pc:inkChg chg="add">
          <ac:chgData name="pavlos protopapas" userId="74894_tp_dropbox" providerId="OAuth2" clId="{5881E131-956A-E043-B8DC-AA7913F1CFAE}" dt="2020-06-04T20:25:09.596" v="655"/>
          <ac:inkMkLst>
            <pc:docMk/>
            <pc:sldMk cId="2959137787" sldId="535"/>
            <ac:inkMk id="97" creationId="{C66B9201-5F0E-6E40-AA23-B65C485C21D9}"/>
          </ac:inkMkLst>
        </pc:inkChg>
        <pc:inkChg chg="add">
          <ac:chgData name="pavlos protopapas" userId="74894_tp_dropbox" providerId="OAuth2" clId="{5881E131-956A-E043-B8DC-AA7913F1CFAE}" dt="2020-06-04T20:25:09.763" v="656"/>
          <ac:inkMkLst>
            <pc:docMk/>
            <pc:sldMk cId="2959137787" sldId="535"/>
            <ac:inkMk id="98" creationId="{30C35F36-7AF4-9747-97CB-EB17B8432E33}"/>
          </ac:inkMkLst>
        </pc:inkChg>
        <pc:inkChg chg="add">
          <ac:chgData name="pavlos protopapas" userId="74894_tp_dropbox" providerId="OAuth2" clId="{5881E131-956A-E043-B8DC-AA7913F1CFAE}" dt="2020-06-04T20:25:09.945" v="657"/>
          <ac:inkMkLst>
            <pc:docMk/>
            <pc:sldMk cId="2959137787" sldId="535"/>
            <ac:inkMk id="99" creationId="{66D6ED6C-BFCC-6B43-A155-376625CCE98C}"/>
          </ac:inkMkLst>
        </pc:inkChg>
        <pc:inkChg chg="add">
          <ac:chgData name="pavlos protopapas" userId="74894_tp_dropbox" providerId="OAuth2" clId="{5881E131-956A-E043-B8DC-AA7913F1CFAE}" dt="2020-06-04T20:25:10.322" v="658"/>
          <ac:inkMkLst>
            <pc:docMk/>
            <pc:sldMk cId="2959137787" sldId="535"/>
            <ac:inkMk id="100" creationId="{65578646-B8B6-EF42-9DEA-DE01E4CEE46F}"/>
          </ac:inkMkLst>
        </pc:inkChg>
        <pc:inkChg chg="add">
          <ac:chgData name="pavlos protopapas" userId="74894_tp_dropbox" providerId="OAuth2" clId="{5881E131-956A-E043-B8DC-AA7913F1CFAE}" dt="2020-06-04T20:25:10.495" v="659"/>
          <ac:inkMkLst>
            <pc:docMk/>
            <pc:sldMk cId="2959137787" sldId="535"/>
            <ac:inkMk id="101" creationId="{961E941C-F134-6344-A942-0064DDC2B18C}"/>
          </ac:inkMkLst>
        </pc:inkChg>
        <pc:inkChg chg="add">
          <ac:chgData name="pavlos protopapas" userId="74894_tp_dropbox" providerId="OAuth2" clId="{5881E131-956A-E043-B8DC-AA7913F1CFAE}" dt="2020-06-04T20:25:10.662" v="660"/>
          <ac:inkMkLst>
            <pc:docMk/>
            <pc:sldMk cId="2959137787" sldId="535"/>
            <ac:inkMk id="102" creationId="{9621666B-6641-EC42-B6BD-A39211A166B1}"/>
          </ac:inkMkLst>
        </pc:inkChg>
        <pc:inkChg chg="add">
          <ac:chgData name="pavlos protopapas" userId="74894_tp_dropbox" providerId="OAuth2" clId="{5881E131-956A-E043-B8DC-AA7913F1CFAE}" dt="2020-06-04T20:25:12.001" v="661"/>
          <ac:inkMkLst>
            <pc:docMk/>
            <pc:sldMk cId="2959137787" sldId="535"/>
            <ac:inkMk id="103" creationId="{EE3F3056-E16D-D549-AA54-C5D9A7BAB4CB}"/>
          </ac:inkMkLst>
        </pc:inkChg>
        <pc:inkChg chg="add">
          <ac:chgData name="pavlos protopapas" userId="74894_tp_dropbox" providerId="OAuth2" clId="{5881E131-956A-E043-B8DC-AA7913F1CFAE}" dt="2020-06-04T20:25:22.295" v="663"/>
          <ac:inkMkLst>
            <pc:docMk/>
            <pc:sldMk cId="2959137787" sldId="535"/>
            <ac:inkMk id="106" creationId="{CD4E250C-A4A8-C142-996B-803EFA6AFBD1}"/>
          </ac:inkMkLst>
        </pc:inkChg>
        <pc:inkChg chg="add">
          <ac:chgData name="pavlos protopapas" userId="74894_tp_dropbox" providerId="OAuth2" clId="{5881E131-956A-E043-B8DC-AA7913F1CFAE}" dt="2020-06-04T20:25:25.914" v="664"/>
          <ac:inkMkLst>
            <pc:docMk/>
            <pc:sldMk cId="2959137787" sldId="535"/>
            <ac:inkMk id="107" creationId="{0C671277-188D-B646-925E-5985AF54E73E}"/>
          </ac:inkMkLst>
        </pc:inkChg>
        <pc:inkChg chg="add">
          <ac:chgData name="pavlos protopapas" userId="74894_tp_dropbox" providerId="OAuth2" clId="{5881E131-956A-E043-B8DC-AA7913F1CFAE}" dt="2020-06-04T20:25:26.290" v="665"/>
          <ac:inkMkLst>
            <pc:docMk/>
            <pc:sldMk cId="2959137787" sldId="535"/>
            <ac:inkMk id="108" creationId="{88BBFFA0-E5B0-8845-9D20-1EE3254C2206}"/>
          </ac:inkMkLst>
        </pc:inkChg>
        <pc:inkChg chg="add">
          <ac:chgData name="pavlos protopapas" userId="74894_tp_dropbox" providerId="OAuth2" clId="{5881E131-956A-E043-B8DC-AA7913F1CFAE}" dt="2020-06-04T20:25:26.619" v="666"/>
          <ac:inkMkLst>
            <pc:docMk/>
            <pc:sldMk cId="2959137787" sldId="535"/>
            <ac:inkMk id="109" creationId="{A1A44C12-88A0-5A4E-86AE-707B164A5DD0}"/>
          </ac:inkMkLst>
        </pc:inkChg>
        <pc:inkChg chg="add">
          <ac:chgData name="pavlos protopapas" userId="74894_tp_dropbox" providerId="OAuth2" clId="{5881E131-956A-E043-B8DC-AA7913F1CFAE}" dt="2020-06-04T20:25:27.106" v="667"/>
          <ac:inkMkLst>
            <pc:docMk/>
            <pc:sldMk cId="2959137787" sldId="535"/>
            <ac:inkMk id="110" creationId="{F6A38029-2990-8E48-88B4-F2AB37DD28D5}"/>
          </ac:inkMkLst>
        </pc:inkChg>
        <pc:inkChg chg="add">
          <ac:chgData name="pavlos protopapas" userId="74894_tp_dropbox" providerId="OAuth2" clId="{5881E131-956A-E043-B8DC-AA7913F1CFAE}" dt="2020-06-04T20:25:28.014" v="668"/>
          <ac:inkMkLst>
            <pc:docMk/>
            <pc:sldMk cId="2959137787" sldId="535"/>
            <ac:inkMk id="111" creationId="{0DD781CA-34DD-6A45-B52D-9C1F289F5631}"/>
          </ac:inkMkLst>
        </pc:inkChg>
        <pc:inkChg chg="add">
          <ac:chgData name="pavlos protopapas" userId="74894_tp_dropbox" providerId="OAuth2" clId="{5881E131-956A-E043-B8DC-AA7913F1CFAE}" dt="2020-06-04T20:25:28.397" v="669"/>
          <ac:inkMkLst>
            <pc:docMk/>
            <pc:sldMk cId="2959137787" sldId="535"/>
            <ac:inkMk id="112" creationId="{6E1D7CE5-2676-1F4E-A432-B3EC60D4AF6B}"/>
          </ac:inkMkLst>
        </pc:inkChg>
        <pc:inkChg chg="add">
          <ac:chgData name="pavlos protopapas" userId="74894_tp_dropbox" providerId="OAuth2" clId="{5881E131-956A-E043-B8DC-AA7913F1CFAE}" dt="2020-06-04T20:25:29.015" v="670"/>
          <ac:inkMkLst>
            <pc:docMk/>
            <pc:sldMk cId="2959137787" sldId="535"/>
            <ac:inkMk id="113" creationId="{A4206F0E-4482-834A-B639-62F559B12EC5}"/>
          </ac:inkMkLst>
        </pc:inkChg>
        <pc:inkChg chg="add">
          <ac:chgData name="pavlos protopapas" userId="74894_tp_dropbox" providerId="OAuth2" clId="{5881E131-956A-E043-B8DC-AA7913F1CFAE}" dt="2020-06-04T20:25:30.070" v="671"/>
          <ac:inkMkLst>
            <pc:docMk/>
            <pc:sldMk cId="2959137787" sldId="535"/>
            <ac:inkMk id="114" creationId="{5A44892A-2CF3-0349-8E22-1F1289FD6D30}"/>
          </ac:inkMkLst>
        </pc:inkChg>
        <pc:inkChg chg="add">
          <ac:chgData name="pavlos protopapas" userId="74894_tp_dropbox" providerId="OAuth2" clId="{5881E131-956A-E043-B8DC-AA7913F1CFAE}" dt="2020-06-04T20:25:30.236" v="672"/>
          <ac:inkMkLst>
            <pc:docMk/>
            <pc:sldMk cId="2959137787" sldId="535"/>
            <ac:inkMk id="115" creationId="{334270AB-626E-E041-BA74-338668E6D659}"/>
          </ac:inkMkLst>
        </pc:inkChg>
        <pc:inkChg chg="add">
          <ac:chgData name="pavlos protopapas" userId="74894_tp_dropbox" providerId="OAuth2" clId="{5881E131-956A-E043-B8DC-AA7913F1CFAE}" dt="2020-06-04T20:25:30.478" v="673"/>
          <ac:inkMkLst>
            <pc:docMk/>
            <pc:sldMk cId="2959137787" sldId="535"/>
            <ac:inkMk id="116" creationId="{C0092B70-8AB5-AD40-8878-43B4E884C4B4}"/>
          </ac:inkMkLst>
        </pc:inkChg>
        <pc:inkChg chg="add">
          <ac:chgData name="pavlos protopapas" userId="74894_tp_dropbox" providerId="OAuth2" clId="{5881E131-956A-E043-B8DC-AA7913F1CFAE}" dt="2020-06-04T20:25:30.640" v="674"/>
          <ac:inkMkLst>
            <pc:docMk/>
            <pc:sldMk cId="2959137787" sldId="535"/>
            <ac:inkMk id="117" creationId="{B2D118CD-B090-7D4E-B6CD-DF49ED00A261}"/>
          </ac:inkMkLst>
        </pc:inkChg>
        <pc:inkChg chg="add">
          <ac:chgData name="pavlos protopapas" userId="74894_tp_dropbox" providerId="OAuth2" clId="{5881E131-956A-E043-B8DC-AA7913F1CFAE}" dt="2020-06-04T20:25:30.989" v="675"/>
          <ac:inkMkLst>
            <pc:docMk/>
            <pc:sldMk cId="2959137787" sldId="535"/>
            <ac:inkMk id="118" creationId="{C4749685-4722-014D-9E6F-D8E6115E7646}"/>
          </ac:inkMkLst>
        </pc:inkChg>
        <pc:inkChg chg="add">
          <ac:chgData name="pavlos protopapas" userId="74894_tp_dropbox" providerId="OAuth2" clId="{5881E131-956A-E043-B8DC-AA7913F1CFAE}" dt="2020-06-04T20:25:31.750" v="676"/>
          <ac:inkMkLst>
            <pc:docMk/>
            <pc:sldMk cId="2959137787" sldId="535"/>
            <ac:inkMk id="119" creationId="{3ED4A73D-B676-E640-BBCB-0200E96D9514}"/>
          </ac:inkMkLst>
        </pc:inkChg>
        <pc:inkChg chg="add">
          <ac:chgData name="pavlos protopapas" userId="74894_tp_dropbox" providerId="OAuth2" clId="{5881E131-956A-E043-B8DC-AA7913F1CFAE}" dt="2020-06-04T20:25:32.726" v="677"/>
          <ac:inkMkLst>
            <pc:docMk/>
            <pc:sldMk cId="2959137787" sldId="535"/>
            <ac:inkMk id="120" creationId="{ADB14BB4-9BE5-BB4B-9D3E-2CE444F17183}"/>
          </ac:inkMkLst>
        </pc:inkChg>
        <pc:inkChg chg="add">
          <ac:chgData name="pavlos protopapas" userId="74894_tp_dropbox" providerId="OAuth2" clId="{5881E131-956A-E043-B8DC-AA7913F1CFAE}" dt="2020-06-04T20:25:33.947" v="678"/>
          <ac:inkMkLst>
            <pc:docMk/>
            <pc:sldMk cId="2959137787" sldId="535"/>
            <ac:inkMk id="121" creationId="{F7D84F61-0513-5848-85CF-048ADBBC6862}"/>
          </ac:inkMkLst>
        </pc:inkChg>
        <pc:inkChg chg="add">
          <ac:chgData name="pavlos protopapas" userId="74894_tp_dropbox" providerId="OAuth2" clId="{5881E131-956A-E043-B8DC-AA7913F1CFAE}" dt="2020-06-04T20:25:34.715" v="679"/>
          <ac:inkMkLst>
            <pc:docMk/>
            <pc:sldMk cId="2959137787" sldId="535"/>
            <ac:inkMk id="122" creationId="{FB8BB9B0-5C46-A443-A26F-F04843F25509}"/>
          </ac:inkMkLst>
        </pc:inkChg>
        <pc:inkChg chg="add">
          <ac:chgData name="pavlos protopapas" userId="74894_tp_dropbox" providerId="OAuth2" clId="{5881E131-956A-E043-B8DC-AA7913F1CFAE}" dt="2020-06-04T20:25:35.160" v="680"/>
          <ac:inkMkLst>
            <pc:docMk/>
            <pc:sldMk cId="2959137787" sldId="535"/>
            <ac:inkMk id="123" creationId="{990BE912-AA90-3A4A-A26D-22CE5C4698A3}"/>
          </ac:inkMkLst>
        </pc:inkChg>
        <pc:inkChg chg="add">
          <ac:chgData name="pavlos protopapas" userId="74894_tp_dropbox" providerId="OAuth2" clId="{5881E131-956A-E043-B8DC-AA7913F1CFAE}" dt="2020-06-04T20:25:35.573" v="681"/>
          <ac:inkMkLst>
            <pc:docMk/>
            <pc:sldMk cId="2959137787" sldId="535"/>
            <ac:inkMk id="124" creationId="{C8A8DD18-7C09-A946-9947-25C91D8AE05C}"/>
          </ac:inkMkLst>
        </pc:inkChg>
        <pc:inkChg chg="add">
          <ac:chgData name="pavlos protopapas" userId="74894_tp_dropbox" providerId="OAuth2" clId="{5881E131-956A-E043-B8DC-AA7913F1CFAE}" dt="2020-06-04T20:25:35.750" v="682"/>
          <ac:inkMkLst>
            <pc:docMk/>
            <pc:sldMk cId="2959137787" sldId="535"/>
            <ac:inkMk id="125" creationId="{D43E0508-4DEC-E74F-9218-75DC59196B06}"/>
          </ac:inkMkLst>
        </pc:inkChg>
        <pc:inkChg chg="add">
          <ac:chgData name="pavlos protopapas" userId="74894_tp_dropbox" providerId="OAuth2" clId="{5881E131-956A-E043-B8DC-AA7913F1CFAE}" dt="2020-06-04T20:25:35.942" v="683"/>
          <ac:inkMkLst>
            <pc:docMk/>
            <pc:sldMk cId="2959137787" sldId="535"/>
            <ac:inkMk id="126" creationId="{C28E7566-88E2-2948-B4E3-AAB46E912F41}"/>
          </ac:inkMkLst>
        </pc:inkChg>
        <pc:inkChg chg="add">
          <ac:chgData name="pavlos protopapas" userId="74894_tp_dropbox" providerId="OAuth2" clId="{5881E131-956A-E043-B8DC-AA7913F1CFAE}" dt="2020-06-04T20:25:36.302" v="684"/>
          <ac:inkMkLst>
            <pc:docMk/>
            <pc:sldMk cId="2959137787" sldId="535"/>
            <ac:inkMk id="127" creationId="{4AE13CD3-5993-D149-9E2B-E024098BAAC5}"/>
          </ac:inkMkLst>
        </pc:inkChg>
        <pc:inkChg chg="add">
          <ac:chgData name="pavlos protopapas" userId="74894_tp_dropbox" providerId="OAuth2" clId="{5881E131-956A-E043-B8DC-AA7913F1CFAE}" dt="2020-06-04T20:25:59.507" v="703"/>
          <ac:inkMkLst>
            <pc:docMk/>
            <pc:sldMk cId="2959137787" sldId="535"/>
            <ac:inkMk id="131" creationId="{F48BE9E8-0C15-DB4B-99BA-F58A3051AB49}"/>
          </ac:inkMkLst>
        </pc:inkChg>
        <pc:inkChg chg="add">
          <ac:chgData name="pavlos protopapas" userId="74894_tp_dropbox" providerId="OAuth2" clId="{5881E131-956A-E043-B8DC-AA7913F1CFAE}" dt="2020-06-04T20:26:00.109" v="704"/>
          <ac:inkMkLst>
            <pc:docMk/>
            <pc:sldMk cId="2959137787" sldId="535"/>
            <ac:inkMk id="132" creationId="{F53C4D0A-6886-754E-B366-1993CC7E9237}"/>
          </ac:inkMkLst>
        </pc:inkChg>
        <pc:inkChg chg="add">
          <ac:chgData name="pavlos protopapas" userId="74894_tp_dropbox" providerId="OAuth2" clId="{5881E131-956A-E043-B8DC-AA7913F1CFAE}" dt="2020-06-04T20:26:00.910" v="705"/>
          <ac:inkMkLst>
            <pc:docMk/>
            <pc:sldMk cId="2959137787" sldId="535"/>
            <ac:inkMk id="133" creationId="{0CA03C1A-A9ED-8B4E-83A3-60814FA58C3C}"/>
          </ac:inkMkLst>
        </pc:inkChg>
        <pc:inkChg chg="add">
          <ac:chgData name="pavlos protopapas" userId="74894_tp_dropbox" providerId="OAuth2" clId="{5881E131-956A-E043-B8DC-AA7913F1CFAE}" dt="2020-06-04T20:26:01.060" v="706"/>
          <ac:inkMkLst>
            <pc:docMk/>
            <pc:sldMk cId="2959137787" sldId="535"/>
            <ac:inkMk id="134" creationId="{FEB0439A-6C7F-E447-8721-4836C7A107BB}"/>
          </ac:inkMkLst>
        </pc:inkChg>
        <pc:inkChg chg="add">
          <ac:chgData name="pavlos protopapas" userId="74894_tp_dropbox" providerId="OAuth2" clId="{5881E131-956A-E043-B8DC-AA7913F1CFAE}" dt="2020-06-04T20:26:01.227" v="707"/>
          <ac:inkMkLst>
            <pc:docMk/>
            <pc:sldMk cId="2959137787" sldId="535"/>
            <ac:inkMk id="135" creationId="{6B027BD8-0218-E042-9DF2-A90526D6335C}"/>
          </ac:inkMkLst>
        </pc:inkChg>
        <pc:inkChg chg="add">
          <ac:chgData name="pavlos protopapas" userId="74894_tp_dropbox" providerId="OAuth2" clId="{5881E131-956A-E043-B8DC-AA7913F1CFAE}" dt="2020-06-04T20:26:01.685" v="708"/>
          <ac:inkMkLst>
            <pc:docMk/>
            <pc:sldMk cId="2959137787" sldId="535"/>
            <ac:inkMk id="136" creationId="{DCFE55E1-6B0C-2240-B04E-0A92219260C0}"/>
          </ac:inkMkLst>
        </pc:inkChg>
        <pc:inkChg chg="add">
          <ac:chgData name="pavlos protopapas" userId="74894_tp_dropbox" providerId="OAuth2" clId="{5881E131-956A-E043-B8DC-AA7913F1CFAE}" dt="2020-06-04T20:26:02.663" v="709"/>
          <ac:inkMkLst>
            <pc:docMk/>
            <pc:sldMk cId="2959137787" sldId="535"/>
            <ac:inkMk id="137" creationId="{6D920360-9536-0A41-96E1-14E9EF6D1BE8}"/>
          </ac:inkMkLst>
        </pc:inkChg>
      </pc:sldChg>
      <pc:sldChg chg="addSp delSp new">
        <pc:chgData name="pavlos protopapas" userId="74894_tp_dropbox" providerId="OAuth2" clId="{5881E131-956A-E043-B8DC-AA7913F1CFAE}" dt="2020-06-04T20:28:17.349" v="943"/>
        <pc:sldMkLst>
          <pc:docMk/>
          <pc:sldMk cId="688108346" sldId="536"/>
        </pc:sldMkLst>
        <pc:grpChg chg="add del">
          <ac:chgData name="pavlos protopapas" userId="74894_tp_dropbox" providerId="OAuth2" clId="{5881E131-956A-E043-B8DC-AA7913F1CFAE}" dt="2020-06-04T20:26:21.534" v="726"/>
          <ac:grpSpMkLst>
            <pc:docMk/>
            <pc:sldMk cId="688108346" sldId="536"/>
            <ac:grpSpMk id="11" creationId="{182883D5-F328-B240-9C70-EDCF86DD46E4}"/>
          </ac:grpSpMkLst>
        </pc:grpChg>
        <pc:grpChg chg="add del">
          <ac:chgData name="pavlos protopapas" userId="74894_tp_dropbox" providerId="OAuth2" clId="{5881E131-956A-E043-B8DC-AA7913F1CFAE}" dt="2020-06-04T20:26:22.761" v="728"/>
          <ac:grpSpMkLst>
            <pc:docMk/>
            <pc:sldMk cId="688108346" sldId="536"/>
            <ac:grpSpMk id="17" creationId="{0C8848C3-D0CE-9045-8AA2-1C0BD1EA75B0}"/>
          </ac:grpSpMkLst>
        </pc:grpChg>
        <pc:grpChg chg="add">
          <ac:chgData name="pavlos protopapas" userId="74894_tp_dropbox" providerId="OAuth2" clId="{5881E131-956A-E043-B8DC-AA7913F1CFAE}" dt="2020-06-04T20:26:22.761" v="728"/>
          <ac:grpSpMkLst>
            <pc:docMk/>
            <pc:sldMk cId="688108346" sldId="536"/>
            <ac:grpSpMk id="19" creationId="{FEB9B2A9-2501-924A-B135-C57136527417}"/>
          </ac:grpSpMkLst>
        </pc:grpChg>
        <pc:grpChg chg="add del">
          <ac:chgData name="pavlos protopapas" userId="74894_tp_dropbox" providerId="OAuth2" clId="{5881E131-956A-E043-B8DC-AA7913F1CFAE}" dt="2020-06-04T20:26:38.863" v="756"/>
          <ac:grpSpMkLst>
            <pc:docMk/>
            <pc:sldMk cId="688108346" sldId="536"/>
            <ac:grpSpMk id="31" creationId="{B7951B46-E98D-E54E-BBE7-9554A468BBAC}"/>
          </ac:grpSpMkLst>
        </pc:grpChg>
        <pc:grpChg chg="add">
          <ac:chgData name="pavlos protopapas" userId="74894_tp_dropbox" providerId="OAuth2" clId="{5881E131-956A-E043-B8DC-AA7913F1CFAE}" dt="2020-06-04T20:26:38.863" v="756"/>
          <ac:grpSpMkLst>
            <pc:docMk/>
            <pc:sldMk cId="688108346" sldId="536"/>
            <ac:grpSpMk id="38" creationId="{53BC2344-D5DE-8246-87F9-35D0F996D123}"/>
          </ac:grpSpMkLst>
        </pc:grpChg>
        <pc:grpChg chg="add">
          <ac:chgData name="pavlos protopapas" userId="74894_tp_dropbox" providerId="OAuth2" clId="{5881E131-956A-E043-B8DC-AA7913F1CFAE}" dt="2020-06-04T20:27:00.360" v="770"/>
          <ac:grpSpMkLst>
            <pc:docMk/>
            <pc:sldMk cId="688108346" sldId="536"/>
            <ac:grpSpMk id="52" creationId="{5BBE788E-11BA-AA40-8466-366A95E9A318}"/>
          </ac:grpSpMkLst>
        </pc:grpChg>
        <pc:grpChg chg="add">
          <ac:chgData name="pavlos protopapas" userId="74894_tp_dropbox" providerId="OAuth2" clId="{5881E131-956A-E043-B8DC-AA7913F1CFAE}" dt="2020-06-04T20:27:06.402" v="780"/>
          <ac:grpSpMkLst>
            <pc:docMk/>
            <pc:sldMk cId="688108346" sldId="536"/>
            <ac:grpSpMk id="62" creationId="{4B89D596-1CF3-E246-9607-088866BAC36D}"/>
          </ac:grpSpMkLst>
        </pc:grpChg>
        <pc:grpChg chg="add del">
          <ac:chgData name="pavlos protopapas" userId="74894_tp_dropbox" providerId="OAuth2" clId="{5881E131-956A-E043-B8DC-AA7913F1CFAE}" dt="2020-06-04T20:27:10.954" v="791"/>
          <ac:grpSpMkLst>
            <pc:docMk/>
            <pc:sldMk cId="688108346" sldId="536"/>
            <ac:grpSpMk id="63" creationId="{8F8319A9-C5D6-C945-88C4-6994293B9E4D}"/>
          </ac:grpSpMkLst>
        </pc:grpChg>
        <pc:grpChg chg="add del">
          <ac:chgData name="pavlos protopapas" userId="74894_tp_dropbox" providerId="OAuth2" clId="{5881E131-956A-E043-B8DC-AA7913F1CFAE}" dt="2020-06-04T20:27:15.252" v="807"/>
          <ac:grpSpMkLst>
            <pc:docMk/>
            <pc:sldMk cId="688108346" sldId="536"/>
            <ac:grpSpMk id="74" creationId="{0042346D-98A0-FB45-9E9F-13F46328A7CA}"/>
          </ac:grpSpMkLst>
        </pc:grpChg>
        <pc:grpChg chg="add del">
          <ac:chgData name="pavlos protopapas" userId="74894_tp_dropbox" providerId="OAuth2" clId="{5881E131-956A-E043-B8DC-AA7913F1CFAE}" dt="2020-06-04T20:27:26.072" v="825"/>
          <ac:grpSpMkLst>
            <pc:docMk/>
            <pc:sldMk cId="688108346" sldId="536"/>
            <ac:grpSpMk id="90" creationId="{D14B9446-AF5A-4341-99E4-7EC70BB26550}"/>
          </ac:grpSpMkLst>
        </pc:grpChg>
        <pc:grpChg chg="add">
          <ac:chgData name="pavlos protopapas" userId="74894_tp_dropbox" providerId="OAuth2" clId="{5881E131-956A-E043-B8DC-AA7913F1CFAE}" dt="2020-06-04T20:27:18.985" v="814"/>
          <ac:grpSpMkLst>
            <pc:docMk/>
            <pc:sldMk cId="688108346" sldId="536"/>
            <ac:grpSpMk id="97" creationId="{20A48F4B-2CB5-DC48-BA3C-DD433279C392}"/>
          </ac:grpSpMkLst>
        </pc:grpChg>
        <pc:grpChg chg="add">
          <ac:chgData name="pavlos protopapas" userId="74894_tp_dropbox" providerId="OAuth2" clId="{5881E131-956A-E043-B8DC-AA7913F1CFAE}" dt="2020-06-04T20:27:21.651" v="818"/>
          <ac:grpSpMkLst>
            <pc:docMk/>
            <pc:sldMk cId="688108346" sldId="536"/>
            <ac:grpSpMk id="101" creationId="{382E6624-5553-E34A-AB70-A25B736F5377}"/>
          </ac:grpSpMkLst>
        </pc:grpChg>
        <pc:grpChg chg="add">
          <ac:chgData name="pavlos protopapas" userId="74894_tp_dropbox" providerId="OAuth2" clId="{5881E131-956A-E043-B8DC-AA7913F1CFAE}" dt="2020-06-04T20:27:26.072" v="825"/>
          <ac:grpSpMkLst>
            <pc:docMk/>
            <pc:sldMk cId="688108346" sldId="536"/>
            <ac:grpSpMk id="108" creationId="{83BB1BD0-86CB-2E45-9030-16F49BBB44D7}"/>
          </ac:grpSpMkLst>
        </pc:grpChg>
        <pc:grpChg chg="add">
          <ac:chgData name="pavlos protopapas" userId="74894_tp_dropbox" providerId="OAuth2" clId="{5881E131-956A-E043-B8DC-AA7913F1CFAE}" dt="2020-06-04T20:27:29.806" v="834"/>
          <ac:grpSpMkLst>
            <pc:docMk/>
            <pc:sldMk cId="688108346" sldId="536"/>
            <ac:grpSpMk id="117" creationId="{768B32AA-92A6-C141-A005-0DDCBC98F901}"/>
          </ac:grpSpMkLst>
        </pc:grpChg>
        <pc:grpChg chg="add">
          <ac:chgData name="pavlos protopapas" userId="74894_tp_dropbox" providerId="OAuth2" clId="{5881E131-956A-E043-B8DC-AA7913F1CFAE}" dt="2020-06-04T20:27:37.421" v="848"/>
          <ac:grpSpMkLst>
            <pc:docMk/>
            <pc:sldMk cId="688108346" sldId="536"/>
            <ac:grpSpMk id="131" creationId="{BA4544A9-FB63-2C49-95BD-B16EC7146A92}"/>
          </ac:grpSpMkLst>
        </pc:grpChg>
        <pc:grpChg chg="add">
          <ac:chgData name="pavlos protopapas" userId="74894_tp_dropbox" providerId="OAuth2" clId="{5881E131-956A-E043-B8DC-AA7913F1CFAE}" dt="2020-06-04T20:27:37.421" v="848"/>
          <ac:grpSpMkLst>
            <pc:docMk/>
            <pc:sldMk cId="688108346" sldId="536"/>
            <ac:grpSpMk id="132" creationId="{8BAFFF0E-C0A6-084B-8BB5-7CD8D5391689}"/>
          </ac:grpSpMkLst>
        </pc:grpChg>
        <pc:grpChg chg="add">
          <ac:chgData name="pavlos protopapas" userId="74894_tp_dropbox" providerId="OAuth2" clId="{5881E131-956A-E043-B8DC-AA7913F1CFAE}" dt="2020-06-04T20:27:46.856" v="864"/>
          <ac:grpSpMkLst>
            <pc:docMk/>
            <pc:sldMk cId="688108346" sldId="536"/>
            <ac:grpSpMk id="148" creationId="{F6EE98A6-878E-4F4F-92C4-1BCBA8A66EC6}"/>
          </ac:grpSpMkLst>
        </pc:grpChg>
        <pc:grpChg chg="add">
          <ac:chgData name="pavlos protopapas" userId="74894_tp_dropbox" providerId="OAuth2" clId="{5881E131-956A-E043-B8DC-AA7913F1CFAE}" dt="2020-06-04T20:27:46.856" v="864"/>
          <ac:grpSpMkLst>
            <pc:docMk/>
            <pc:sldMk cId="688108346" sldId="536"/>
            <ac:grpSpMk id="149" creationId="{70FFAE6F-3B11-8F4A-B813-B73F4447A7C5}"/>
          </ac:grpSpMkLst>
        </pc:grpChg>
        <pc:grpChg chg="add del">
          <ac:chgData name="pavlos protopapas" userId="74894_tp_dropbox" providerId="OAuth2" clId="{5881E131-956A-E043-B8DC-AA7913F1CFAE}" dt="2020-06-04T20:27:59.266" v="905"/>
          <ac:grpSpMkLst>
            <pc:docMk/>
            <pc:sldMk cId="688108346" sldId="536"/>
            <ac:grpSpMk id="168" creationId="{3F34CD1D-F6A9-E549-88C9-2AB9ABFF6B6E}"/>
          </ac:grpSpMkLst>
        </pc:grpChg>
        <pc:grpChg chg="add">
          <ac:chgData name="pavlos protopapas" userId="74894_tp_dropbox" providerId="OAuth2" clId="{5881E131-956A-E043-B8DC-AA7913F1CFAE}" dt="2020-06-04T20:27:59.266" v="905"/>
          <ac:grpSpMkLst>
            <pc:docMk/>
            <pc:sldMk cId="688108346" sldId="536"/>
            <ac:grpSpMk id="190" creationId="{72AD4F4C-FD41-5344-92C6-967A948BF41E}"/>
          </ac:grpSpMkLst>
        </pc:grpChg>
        <pc:grpChg chg="add">
          <ac:chgData name="pavlos protopapas" userId="74894_tp_dropbox" providerId="OAuth2" clId="{5881E131-956A-E043-B8DC-AA7913F1CFAE}" dt="2020-06-04T20:28:06.938" v="916"/>
          <ac:grpSpMkLst>
            <pc:docMk/>
            <pc:sldMk cId="688108346" sldId="536"/>
            <ac:grpSpMk id="201" creationId="{96CDCDED-F571-054D-A1B6-EFDF40FBAB33}"/>
          </ac:grpSpMkLst>
        </pc:grpChg>
        <pc:grpChg chg="add">
          <ac:chgData name="pavlos protopapas" userId="74894_tp_dropbox" providerId="OAuth2" clId="{5881E131-956A-E043-B8DC-AA7913F1CFAE}" dt="2020-06-04T20:28:17.349" v="943"/>
          <ac:grpSpMkLst>
            <pc:docMk/>
            <pc:sldMk cId="688108346" sldId="536"/>
            <ac:grpSpMk id="228" creationId="{D39B22F1-AAB0-E247-8A75-91C0926FE147}"/>
          </ac:grpSpMkLst>
        </pc:grpChg>
        <pc:inkChg chg="add topLvl">
          <ac:chgData name="pavlos protopapas" userId="74894_tp_dropbox" providerId="OAuth2" clId="{5881E131-956A-E043-B8DC-AA7913F1CFAE}" dt="2020-06-04T20:26:21.534" v="726"/>
          <ac:inkMkLst>
            <pc:docMk/>
            <pc:sldMk cId="688108346" sldId="536"/>
            <ac:inkMk id="3" creationId="{4A9467BC-2CA1-BC47-9AEF-E75D45C32269}"/>
          </ac:inkMkLst>
        </pc:inkChg>
        <pc:inkChg chg="add topLvl">
          <ac:chgData name="pavlos protopapas" userId="74894_tp_dropbox" providerId="OAuth2" clId="{5881E131-956A-E043-B8DC-AA7913F1CFAE}" dt="2020-06-04T20:26:21.534" v="726"/>
          <ac:inkMkLst>
            <pc:docMk/>
            <pc:sldMk cId="688108346" sldId="536"/>
            <ac:inkMk id="4" creationId="{923859AD-90FF-1F41-94A5-151D955776A6}"/>
          </ac:inkMkLst>
        </pc:inkChg>
        <pc:inkChg chg="add topLvl">
          <ac:chgData name="pavlos protopapas" userId="74894_tp_dropbox" providerId="OAuth2" clId="{5881E131-956A-E043-B8DC-AA7913F1CFAE}" dt="2020-06-04T20:26:21.534" v="726"/>
          <ac:inkMkLst>
            <pc:docMk/>
            <pc:sldMk cId="688108346" sldId="536"/>
            <ac:inkMk id="5" creationId="{F276A9C0-EF93-C74B-936C-D0D360B31B2C}"/>
          </ac:inkMkLst>
        </pc:inkChg>
        <pc:inkChg chg="add topLvl">
          <ac:chgData name="pavlos protopapas" userId="74894_tp_dropbox" providerId="OAuth2" clId="{5881E131-956A-E043-B8DC-AA7913F1CFAE}" dt="2020-06-04T20:26:21.534" v="726"/>
          <ac:inkMkLst>
            <pc:docMk/>
            <pc:sldMk cId="688108346" sldId="536"/>
            <ac:inkMk id="6" creationId="{763AA520-AC39-4B48-9F75-0B07C40D1EEA}"/>
          </ac:inkMkLst>
        </pc:inkChg>
        <pc:inkChg chg="add topLvl">
          <ac:chgData name="pavlos protopapas" userId="74894_tp_dropbox" providerId="OAuth2" clId="{5881E131-956A-E043-B8DC-AA7913F1CFAE}" dt="2020-06-04T20:26:21.534" v="726"/>
          <ac:inkMkLst>
            <pc:docMk/>
            <pc:sldMk cId="688108346" sldId="536"/>
            <ac:inkMk id="7" creationId="{FCEE4CDF-6F07-AD4E-AFD4-F36E7B05AA65}"/>
          </ac:inkMkLst>
        </pc:inkChg>
        <pc:inkChg chg="add del topLvl">
          <ac:chgData name="pavlos protopapas" userId="74894_tp_dropbox" providerId="OAuth2" clId="{5881E131-956A-E043-B8DC-AA7913F1CFAE}" dt="2020-06-04T20:26:24.500" v="730"/>
          <ac:inkMkLst>
            <pc:docMk/>
            <pc:sldMk cId="688108346" sldId="536"/>
            <ac:inkMk id="8" creationId="{A9F8D9F4-9A93-344B-B16D-668DCC672A37}"/>
          </ac:inkMkLst>
        </pc:inkChg>
        <pc:inkChg chg="add del topLvl">
          <ac:chgData name="pavlos protopapas" userId="74894_tp_dropbox" providerId="OAuth2" clId="{5881E131-956A-E043-B8DC-AA7913F1CFAE}" dt="2020-06-04T20:26:24.538" v="737"/>
          <ac:inkMkLst>
            <pc:docMk/>
            <pc:sldMk cId="688108346" sldId="536"/>
            <ac:inkMk id="9" creationId="{85C929AA-F231-D847-8EB2-D3B733C291C4}"/>
          </ac:inkMkLst>
        </pc:inkChg>
        <pc:inkChg chg="add del topLvl">
          <ac:chgData name="pavlos protopapas" userId="74894_tp_dropbox" providerId="OAuth2" clId="{5881E131-956A-E043-B8DC-AA7913F1CFAE}" dt="2020-06-04T20:26:24.508" v="731"/>
          <ac:inkMkLst>
            <pc:docMk/>
            <pc:sldMk cId="688108346" sldId="536"/>
            <ac:inkMk id="10" creationId="{3069AEA7-6A96-D245-B764-B0B7B09E4693}"/>
          </ac:inkMkLst>
        </pc:inkChg>
        <pc:inkChg chg="add del topLvl">
          <ac:chgData name="pavlos protopapas" userId="74894_tp_dropbox" providerId="OAuth2" clId="{5881E131-956A-E043-B8DC-AA7913F1CFAE}" dt="2020-06-04T20:26:24.490" v="729"/>
          <ac:inkMkLst>
            <pc:docMk/>
            <pc:sldMk cId="688108346" sldId="536"/>
            <ac:inkMk id="12" creationId="{6F140528-EB52-8248-90C9-4258D6B5731A}"/>
          </ac:inkMkLst>
        </pc:inkChg>
        <pc:inkChg chg="add del topLvl">
          <ac:chgData name="pavlos protopapas" userId="74894_tp_dropbox" providerId="OAuth2" clId="{5881E131-956A-E043-B8DC-AA7913F1CFAE}" dt="2020-06-04T20:26:24.526" v="734"/>
          <ac:inkMkLst>
            <pc:docMk/>
            <pc:sldMk cId="688108346" sldId="536"/>
            <ac:inkMk id="13" creationId="{AE5832E7-BFBC-A744-BCC1-A829F6320E1E}"/>
          </ac:inkMkLst>
        </pc:inkChg>
        <pc:inkChg chg="add del topLvl">
          <ac:chgData name="pavlos protopapas" userId="74894_tp_dropbox" providerId="OAuth2" clId="{5881E131-956A-E043-B8DC-AA7913F1CFAE}" dt="2020-06-04T20:26:24.516" v="732"/>
          <ac:inkMkLst>
            <pc:docMk/>
            <pc:sldMk cId="688108346" sldId="536"/>
            <ac:inkMk id="14" creationId="{6407A493-F518-294E-A027-D098D6B46F65}"/>
          </ac:inkMkLst>
        </pc:inkChg>
        <pc:inkChg chg="add del topLvl">
          <ac:chgData name="pavlos protopapas" userId="74894_tp_dropbox" providerId="OAuth2" clId="{5881E131-956A-E043-B8DC-AA7913F1CFAE}" dt="2020-06-04T20:26:24.531" v="735"/>
          <ac:inkMkLst>
            <pc:docMk/>
            <pc:sldMk cId="688108346" sldId="536"/>
            <ac:inkMk id="15" creationId="{7EACBDEE-3E7F-004C-82FE-AF28DE56B023}"/>
          </ac:inkMkLst>
        </pc:inkChg>
        <pc:inkChg chg="add del topLvl">
          <ac:chgData name="pavlos protopapas" userId="74894_tp_dropbox" providerId="OAuth2" clId="{5881E131-956A-E043-B8DC-AA7913F1CFAE}" dt="2020-06-04T20:26:24.521" v="733"/>
          <ac:inkMkLst>
            <pc:docMk/>
            <pc:sldMk cId="688108346" sldId="536"/>
            <ac:inkMk id="16" creationId="{0C8D3711-39FF-354A-BFC3-83BAC1CFB0A6}"/>
          </ac:inkMkLst>
        </pc:inkChg>
        <pc:inkChg chg="add del">
          <ac:chgData name="pavlos protopapas" userId="74894_tp_dropbox" providerId="OAuth2" clId="{5881E131-956A-E043-B8DC-AA7913F1CFAE}" dt="2020-06-04T20:26:24.535" v="736"/>
          <ac:inkMkLst>
            <pc:docMk/>
            <pc:sldMk cId="688108346" sldId="536"/>
            <ac:inkMk id="18" creationId="{A48682C4-D68C-2947-B47B-632977C9B0E1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0" creationId="{B2EA5746-ACFE-F443-81E1-BCE9B255E2A4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1" creationId="{763632D1-1835-5348-92C7-4DFEE831951A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2" creationId="{787F0D48-0C29-D84F-B871-A1FF228B5502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3" creationId="{8D31C1C9-0C68-ED41-84EE-BEB74B771CEC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4" creationId="{F99F0A58-6827-FD43-8D6D-54EEDF91E8E5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5" creationId="{39C00996-C253-3049-8C76-F92F2276C339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6" creationId="{F3481760-AC80-EE49-AFC0-32873ACE7FE4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7" creationId="{270E7444-AD9E-034B-99A0-C1CDBD96B7DE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8" creationId="{8CADC66B-8949-D74D-A6D5-18D164A59F33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29" creationId="{A6910660-A4E1-404B-B21B-7DDA6B3A1FC1}"/>
          </ac:inkMkLst>
        </pc:inkChg>
        <pc:inkChg chg="add topLvl">
          <ac:chgData name="pavlos protopapas" userId="74894_tp_dropbox" providerId="OAuth2" clId="{5881E131-956A-E043-B8DC-AA7913F1CFAE}" dt="2020-06-04T20:26:38.863" v="756"/>
          <ac:inkMkLst>
            <pc:docMk/>
            <pc:sldMk cId="688108346" sldId="536"/>
            <ac:inkMk id="30" creationId="{C89A98EC-CDA4-9C4B-9DBC-59D01769C9EA}"/>
          </ac:inkMkLst>
        </pc:inkChg>
        <pc:inkChg chg="add">
          <ac:chgData name="pavlos protopapas" userId="74894_tp_dropbox" providerId="OAuth2" clId="{5881E131-956A-E043-B8DC-AA7913F1CFAE}" dt="2020-06-04T20:26:33.924" v="750"/>
          <ac:inkMkLst>
            <pc:docMk/>
            <pc:sldMk cId="688108346" sldId="536"/>
            <ac:inkMk id="32" creationId="{8EBA70C3-F8B4-3543-89A2-DAA021CE4751}"/>
          </ac:inkMkLst>
        </pc:inkChg>
        <pc:inkChg chg="add">
          <ac:chgData name="pavlos protopapas" userId="74894_tp_dropbox" providerId="OAuth2" clId="{5881E131-956A-E043-B8DC-AA7913F1CFAE}" dt="2020-06-04T20:26:34.594" v="751"/>
          <ac:inkMkLst>
            <pc:docMk/>
            <pc:sldMk cId="688108346" sldId="536"/>
            <ac:inkMk id="33" creationId="{CD7E2DBF-78C4-EE48-A098-E6EBDD494FB9}"/>
          </ac:inkMkLst>
        </pc:inkChg>
        <pc:inkChg chg="add">
          <ac:chgData name="pavlos protopapas" userId="74894_tp_dropbox" providerId="OAuth2" clId="{5881E131-956A-E043-B8DC-AA7913F1CFAE}" dt="2020-06-04T20:26:35.024" v="752"/>
          <ac:inkMkLst>
            <pc:docMk/>
            <pc:sldMk cId="688108346" sldId="536"/>
            <ac:inkMk id="34" creationId="{6986260D-9CC8-B946-A709-D1AE59914BF9}"/>
          </ac:inkMkLst>
        </pc:inkChg>
        <pc:inkChg chg="add">
          <ac:chgData name="pavlos protopapas" userId="74894_tp_dropbox" providerId="OAuth2" clId="{5881E131-956A-E043-B8DC-AA7913F1CFAE}" dt="2020-06-04T20:26:35.450" v="753"/>
          <ac:inkMkLst>
            <pc:docMk/>
            <pc:sldMk cId="688108346" sldId="536"/>
            <ac:inkMk id="35" creationId="{9807E0DA-83C4-5546-8A30-B626F5BC3F3B}"/>
          </ac:inkMkLst>
        </pc:inkChg>
        <pc:inkChg chg="add">
          <ac:chgData name="pavlos protopapas" userId="74894_tp_dropbox" providerId="OAuth2" clId="{5881E131-956A-E043-B8DC-AA7913F1CFAE}" dt="2020-06-04T20:26:36.329" v="754"/>
          <ac:inkMkLst>
            <pc:docMk/>
            <pc:sldMk cId="688108346" sldId="536"/>
            <ac:inkMk id="36" creationId="{313C47DD-FCBB-5F4C-BEE8-6ABA396C8397}"/>
          </ac:inkMkLst>
        </pc:inkChg>
        <pc:inkChg chg="add">
          <ac:chgData name="pavlos protopapas" userId="74894_tp_dropbox" providerId="OAuth2" clId="{5881E131-956A-E043-B8DC-AA7913F1CFAE}" dt="2020-06-04T20:26:37.927" v="755"/>
          <ac:inkMkLst>
            <pc:docMk/>
            <pc:sldMk cId="688108346" sldId="536"/>
            <ac:inkMk id="37" creationId="{EBD6AF0B-BC9E-6D42-9B60-411887432A2C}"/>
          </ac:inkMkLst>
        </pc:inkChg>
        <pc:inkChg chg="add">
          <ac:chgData name="pavlos protopapas" userId="74894_tp_dropbox" providerId="OAuth2" clId="{5881E131-956A-E043-B8DC-AA7913F1CFAE}" dt="2020-06-04T20:26:39.914" v="757"/>
          <ac:inkMkLst>
            <pc:docMk/>
            <pc:sldMk cId="688108346" sldId="536"/>
            <ac:inkMk id="39" creationId="{9ECA475F-C91F-ED4A-89F2-A49D0A28D753}"/>
          </ac:inkMkLst>
        </pc:inkChg>
        <pc:inkChg chg="add">
          <ac:chgData name="pavlos protopapas" userId="74894_tp_dropbox" providerId="OAuth2" clId="{5881E131-956A-E043-B8DC-AA7913F1CFAE}" dt="2020-06-04T20:26:55.517" v="758"/>
          <ac:inkMkLst>
            <pc:docMk/>
            <pc:sldMk cId="688108346" sldId="536"/>
            <ac:inkMk id="40" creationId="{1F5FDAC0-536A-084F-A9A6-801317029858}"/>
          </ac:inkMkLst>
        </pc:inkChg>
        <pc:inkChg chg="add">
          <ac:chgData name="pavlos protopapas" userId="74894_tp_dropbox" providerId="OAuth2" clId="{5881E131-956A-E043-B8DC-AA7913F1CFAE}" dt="2020-06-04T20:26:56.261" v="759"/>
          <ac:inkMkLst>
            <pc:docMk/>
            <pc:sldMk cId="688108346" sldId="536"/>
            <ac:inkMk id="41" creationId="{6821A9B4-7A0F-D443-BAB0-2C1CA483C17B}"/>
          </ac:inkMkLst>
        </pc:inkChg>
        <pc:inkChg chg="add">
          <ac:chgData name="pavlos protopapas" userId="74894_tp_dropbox" providerId="OAuth2" clId="{5881E131-956A-E043-B8DC-AA7913F1CFAE}" dt="2020-06-04T20:26:56.615" v="760"/>
          <ac:inkMkLst>
            <pc:docMk/>
            <pc:sldMk cId="688108346" sldId="536"/>
            <ac:inkMk id="42" creationId="{A8162194-A309-C544-8D56-2A08C36F916C}"/>
          </ac:inkMkLst>
        </pc:inkChg>
        <pc:inkChg chg="add">
          <ac:chgData name="pavlos protopapas" userId="74894_tp_dropbox" providerId="OAuth2" clId="{5881E131-956A-E043-B8DC-AA7913F1CFAE}" dt="2020-06-04T20:26:57.233" v="761"/>
          <ac:inkMkLst>
            <pc:docMk/>
            <pc:sldMk cId="688108346" sldId="536"/>
            <ac:inkMk id="43" creationId="{CA113911-4FE1-514C-AE3C-CFB45239AA1D}"/>
          </ac:inkMkLst>
        </pc:inkChg>
        <pc:inkChg chg="add">
          <ac:chgData name="pavlos protopapas" userId="74894_tp_dropbox" providerId="OAuth2" clId="{5881E131-956A-E043-B8DC-AA7913F1CFAE}" dt="2020-06-04T20:26:57.650" v="762"/>
          <ac:inkMkLst>
            <pc:docMk/>
            <pc:sldMk cId="688108346" sldId="536"/>
            <ac:inkMk id="44" creationId="{42CAC303-12C3-2949-AD80-C32A5178CAE7}"/>
          </ac:inkMkLst>
        </pc:inkChg>
        <pc:inkChg chg="add">
          <ac:chgData name="pavlos protopapas" userId="74894_tp_dropbox" providerId="OAuth2" clId="{5881E131-956A-E043-B8DC-AA7913F1CFAE}" dt="2020-06-04T20:26:57.967" v="763"/>
          <ac:inkMkLst>
            <pc:docMk/>
            <pc:sldMk cId="688108346" sldId="536"/>
            <ac:inkMk id="45" creationId="{2759E8BE-0A99-5A43-81D4-D93B73DD453A}"/>
          </ac:inkMkLst>
        </pc:inkChg>
        <pc:inkChg chg="add">
          <ac:chgData name="pavlos protopapas" userId="74894_tp_dropbox" providerId="OAuth2" clId="{5881E131-956A-E043-B8DC-AA7913F1CFAE}" dt="2020-06-04T20:26:58.200" v="764"/>
          <ac:inkMkLst>
            <pc:docMk/>
            <pc:sldMk cId="688108346" sldId="536"/>
            <ac:inkMk id="46" creationId="{0A74F16B-9FDC-414B-A58E-3C85D8DA1CFA}"/>
          </ac:inkMkLst>
        </pc:inkChg>
        <pc:inkChg chg="add">
          <ac:chgData name="pavlos protopapas" userId="74894_tp_dropbox" providerId="OAuth2" clId="{5881E131-956A-E043-B8DC-AA7913F1CFAE}" dt="2020-06-04T20:26:58.639" v="765"/>
          <ac:inkMkLst>
            <pc:docMk/>
            <pc:sldMk cId="688108346" sldId="536"/>
            <ac:inkMk id="47" creationId="{2B4A33AA-A06A-1A4A-8C11-E5FF8F790955}"/>
          </ac:inkMkLst>
        </pc:inkChg>
        <pc:inkChg chg="add">
          <ac:chgData name="pavlos protopapas" userId="74894_tp_dropbox" providerId="OAuth2" clId="{5881E131-956A-E043-B8DC-AA7913F1CFAE}" dt="2020-06-04T20:26:58.782" v="766"/>
          <ac:inkMkLst>
            <pc:docMk/>
            <pc:sldMk cId="688108346" sldId="536"/>
            <ac:inkMk id="48" creationId="{EEB40A6C-C4F5-CC47-92AB-4F1A1D56F4CC}"/>
          </ac:inkMkLst>
        </pc:inkChg>
        <pc:inkChg chg="add">
          <ac:chgData name="pavlos protopapas" userId="74894_tp_dropbox" providerId="OAuth2" clId="{5881E131-956A-E043-B8DC-AA7913F1CFAE}" dt="2020-06-04T20:26:59.313" v="767"/>
          <ac:inkMkLst>
            <pc:docMk/>
            <pc:sldMk cId="688108346" sldId="536"/>
            <ac:inkMk id="49" creationId="{93FDA362-C27F-194A-BC01-1C40F7D7F40A}"/>
          </ac:inkMkLst>
        </pc:inkChg>
        <pc:inkChg chg="add">
          <ac:chgData name="pavlos protopapas" userId="74894_tp_dropbox" providerId="OAuth2" clId="{5881E131-956A-E043-B8DC-AA7913F1CFAE}" dt="2020-06-04T20:26:59.487" v="768"/>
          <ac:inkMkLst>
            <pc:docMk/>
            <pc:sldMk cId="688108346" sldId="536"/>
            <ac:inkMk id="50" creationId="{5F926C7A-70CF-D64B-BE30-4C1A35D564F3}"/>
          </ac:inkMkLst>
        </pc:inkChg>
        <pc:inkChg chg="add">
          <ac:chgData name="pavlos protopapas" userId="74894_tp_dropbox" providerId="OAuth2" clId="{5881E131-956A-E043-B8DC-AA7913F1CFAE}" dt="2020-06-04T20:26:59.658" v="769"/>
          <ac:inkMkLst>
            <pc:docMk/>
            <pc:sldMk cId="688108346" sldId="536"/>
            <ac:inkMk id="51" creationId="{432A5099-3629-1548-81D0-820CD24B3F6C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53" creationId="{E3C683D1-4D8F-E349-9032-E22F2F13D609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54" creationId="{F7EB83D7-BD0A-2941-A608-CFA98AFDFF56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55" creationId="{1A2F11BF-90CA-4F45-8E37-950B372DC89E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56" creationId="{DC3C601B-6825-E141-8D82-63C33F333603}"/>
          </ac:inkMkLst>
        </pc:inkChg>
        <pc:inkChg chg="add">
          <ac:chgData name="pavlos protopapas" userId="74894_tp_dropbox" providerId="OAuth2" clId="{5881E131-956A-E043-B8DC-AA7913F1CFAE}" dt="2020-06-04T20:27:04.401" v="775"/>
          <ac:inkMkLst>
            <pc:docMk/>
            <pc:sldMk cId="688108346" sldId="536"/>
            <ac:inkMk id="57" creationId="{9AB7759E-FE59-B140-91E0-D5123F4DE132}"/>
          </ac:inkMkLst>
        </pc:inkChg>
        <pc:inkChg chg="add">
          <ac:chgData name="pavlos protopapas" userId="74894_tp_dropbox" providerId="OAuth2" clId="{5881E131-956A-E043-B8DC-AA7913F1CFAE}" dt="2020-06-04T20:27:04.640" v="776"/>
          <ac:inkMkLst>
            <pc:docMk/>
            <pc:sldMk cId="688108346" sldId="536"/>
            <ac:inkMk id="58" creationId="{DC5193C6-A54F-0941-9BB3-843B86061D20}"/>
          </ac:inkMkLst>
        </pc:inkChg>
        <pc:inkChg chg="add">
          <ac:chgData name="pavlos protopapas" userId="74894_tp_dropbox" providerId="OAuth2" clId="{5881E131-956A-E043-B8DC-AA7913F1CFAE}" dt="2020-06-04T20:27:05.099" v="777"/>
          <ac:inkMkLst>
            <pc:docMk/>
            <pc:sldMk cId="688108346" sldId="536"/>
            <ac:inkMk id="59" creationId="{54196AE2-4E13-554C-848E-236F861868F1}"/>
          </ac:inkMkLst>
        </pc:inkChg>
        <pc:inkChg chg="add">
          <ac:chgData name="pavlos protopapas" userId="74894_tp_dropbox" providerId="OAuth2" clId="{5881E131-956A-E043-B8DC-AA7913F1CFAE}" dt="2020-06-04T20:27:05.260" v="778"/>
          <ac:inkMkLst>
            <pc:docMk/>
            <pc:sldMk cId="688108346" sldId="536"/>
            <ac:inkMk id="60" creationId="{4106C1C3-789E-E544-A68C-811754DDE8AA}"/>
          </ac:inkMkLst>
        </pc:inkChg>
        <pc:inkChg chg="add">
          <ac:chgData name="pavlos protopapas" userId="74894_tp_dropbox" providerId="OAuth2" clId="{5881E131-956A-E043-B8DC-AA7913F1CFAE}" dt="2020-06-04T20:27:05.820" v="779"/>
          <ac:inkMkLst>
            <pc:docMk/>
            <pc:sldMk cId="688108346" sldId="536"/>
            <ac:inkMk id="61" creationId="{1BA2F1FD-29E2-3440-BA5B-08E9FD4C93E4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64" creationId="{4138C847-746C-2B44-A0E1-26DB7C05CE1D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65" creationId="{B23415DD-93B8-5240-9F49-33C74CE45B3A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66" creationId="{D01E862F-6AE7-604C-99B3-1DA9629B7FEC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67" creationId="{043AC5A3-5390-914C-8093-11AD3BB852EA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68" creationId="{3F054473-FE59-C24D-84A3-3AEF01681425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69" creationId="{4C1FC853-5ED9-1045-8456-17BF4B672060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0" creationId="{CEDCCF0F-881B-004C-86C8-6756362EEE88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1" creationId="{923345E2-06DB-B541-AE16-A2CDFAE5EE15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2" creationId="{60277D3C-A945-0544-84CD-86D96D36EEA8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3" creationId="{B90BF3EC-0437-F645-8556-B57C8CC36E84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5" creationId="{A2496D17-3CED-3249-BE27-076F6AF59CA4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6" creationId="{58A0AA95-71A4-A04D-A0D8-BCF473F0FCE0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7" creationId="{51E0CB07-46EA-1A47-8A1E-954DF9F90A6C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8" creationId="{994FD465-BC0A-9644-983A-688313664C61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79" creationId="{E534A7FD-AC0C-8146-BE19-A70D1431763D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0" creationId="{1389E9B5-8BA5-314E-B0DE-2BE869B14C42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1" creationId="{E6FC0821-2F7F-E846-A6E2-F3F0B4AEB8D0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2" creationId="{BD8FE51E-F592-2B40-9FC2-73F1305C3612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3" creationId="{FD3AE499-6ABE-DE46-9186-E8CCFF30B038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4" creationId="{39A466EE-9FF3-4E4F-9E13-BFBF46C582C5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5" creationId="{124D6DA6-2081-2B43-9E33-B15BC21F8F32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6" creationId="{EA9E7952-FFEB-2B42-985D-8B9989221DD0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7" creationId="{94F177D2-46D4-0D44-8E97-0588F1CA5F8C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8" creationId="{8894FD14-1AF9-9441-95FB-66287DE22BB1}"/>
          </ac:inkMkLst>
        </pc:inkChg>
        <pc:inkChg chg="add topLvl">
          <ac:chgData name="pavlos protopapas" userId="74894_tp_dropbox" providerId="OAuth2" clId="{5881E131-956A-E043-B8DC-AA7913F1CFAE}" dt="2020-06-04T20:27:26.072" v="825"/>
          <ac:inkMkLst>
            <pc:docMk/>
            <pc:sldMk cId="688108346" sldId="536"/>
            <ac:inkMk id="89" creationId="{42B85C2A-AC7A-304A-90B2-18271B616C52}"/>
          </ac:inkMkLst>
        </pc:inkChg>
        <pc:inkChg chg="add">
          <ac:chgData name="pavlos protopapas" userId="74894_tp_dropbox" providerId="OAuth2" clId="{5881E131-956A-E043-B8DC-AA7913F1CFAE}" dt="2020-06-04T20:27:16.761" v="808"/>
          <ac:inkMkLst>
            <pc:docMk/>
            <pc:sldMk cId="688108346" sldId="536"/>
            <ac:inkMk id="91" creationId="{3AE95309-1C55-A243-B1E6-F00849C2126B}"/>
          </ac:inkMkLst>
        </pc:inkChg>
        <pc:inkChg chg="add">
          <ac:chgData name="pavlos protopapas" userId="74894_tp_dropbox" providerId="OAuth2" clId="{5881E131-956A-E043-B8DC-AA7913F1CFAE}" dt="2020-06-04T20:27:16.969" v="809"/>
          <ac:inkMkLst>
            <pc:docMk/>
            <pc:sldMk cId="688108346" sldId="536"/>
            <ac:inkMk id="92" creationId="{F6DF5CB7-54C0-1446-9155-DAB58269571F}"/>
          </ac:inkMkLst>
        </pc:inkChg>
        <pc:inkChg chg="add">
          <ac:chgData name="pavlos protopapas" userId="74894_tp_dropbox" providerId="OAuth2" clId="{5881E131-956A-E043-B8DC-AA7913F1CFAE}" dt="2020-06-04T20:27:17.139" v="810"/>
          <ac:inkMkLst>
            <pc:docMk/>
            <pc:sldMk cId="688108346" sldId="536"/>
            <ac:inkMk id="93" creationId="{4929FC09-98E9-324C-A803-5629BF8E1D1C}"/>
          </ac:inkMkLst>
        </pc:inkChg>
        <pc:inkChg chg="add">
          <ac:chgData name="pavlos protopapas" userId="74894_tp_dropbox" providerId="OAuth2" clId="{5881E131-956A-E043-B8DC-AA7913F1CFAE}" dt="2020-06-04T20:27:17.548" v="811"/>
          <ac:inkMkLst>
            <pc:docMk/>
            <pc:sldMk cId="688108346" sldId="536"/>
            <ac:inkMk id="94" creationId="{5ED6E35E-A4A4-4240-8ADD-6640FFA04968}"/>
          </ac:inkMkLst>
        </pc:inkChg>
        <pc:inkChg chg="add">
          <ac:chgData name="pavlos protopapas" userId="74894_tp_dropbox" providerId="OAuth2" clId="{5881E131-956A-E043-B8DC-AA7913F1CFAE}" dt="2020-06-04T20:27:17.932" v="812"/>
          <ac:inkMkLst>
            <pc:docMk/>
            <pc:sldMk cId="688108346" sldId="536"/>
            <ac:inkMk id="95" creationId="{1C3B59A8-7EBF-D34C-B435-0EAE8B0D4AB1}"/>
          </ac:inkMkLst>
        </pc:inkChg>
        <pc:inkChg chg="add">
          <ac:chgData name="pavlos protopapas" userId="74894_tp_dropbox" providerId="OAuth2" clId="{5881E131-956A-E043-B8DC-AA7913F1CFAE}" dt="2020-06-04T20:27:18.429" v="813"/>
          <ac:inkMkLst>
            <pc:docMk/>
            <pc:sldMk cId="688108346" sldId="536"/>
            <ac:inkMk id="96" creationId="{76FB628D-2B69-7044-95E5-A6809B28373D}"/>
          </ac:inkMkLst>
        </pc:inkChg>
        <pc:inkChg chg="add">
          <ac:chgData name="pavlos protopapas" userId="74894_tp_dropbox" providerId="OAuth2" clId="{5881E131-956A-E043-B8DC-AA7913F1CFAE}" dt="2020-06-04T20:27:19.546" v="815"/>
          <ac:inkMkLst>
            <pc:docMk/>
            <pc:sldMk cId="688108346" sldId="536"/>
            <ac:inkMk id="98" creationId="{679C3417-36A7-2C49-B999-769BED107258}"/>
          </ac:inkMkLst>
        </pc:inkChg>
        <pc:inkChg chg="add">
          <ac:chgData name="pavlos protopapas" userId="74894_tp_dropbox" providerId="OAuth2" clId="{5881E131-956A-E043-B8DC-AA7913F1CFAE}" dt="2020-06-04T20:27:20.491" v="816"/>
          <ac:inkMkLst>
            <pc:docMk/>
            <pc:sldMk cId="688108346" sldId="536"/>
            <ac:inkMk id="99" creationId="{E1F82648-122F-114C-96FC-D2018E5A4EAC}"/>
          </ac:inkMkLst>
        </pc:inkChg>
        <pc:inkChg chg="add">
          <ac:chgData name="pavlos protopapas" userId="74894_tp_dropbox" providerId="OAuth2" clId="{5881E131-956A-E043-B8DC-AA7913F1CFAE}" dt="2020-06-04T20:27:20.970" v="817"/>
          <ac:inkMkLst>
            <pc:docMk/>
            <pc:sldMk cId="688108346" sldId="536"/>
            <ac:inkMk id="100" creationId="{05CFC483-E459-5B41-BDED-FDF4F05E15DF}"/>
          </ac:inkMkLst>
        </pc:inkChg>
        <pc:inkChg chg="add">
          <ac:chgData name="pavlos protopapas" userId="74894_tp_dropbox" providerId="OAuth2" clId="{5881E131-956A-E043-B8DC-AA7913F1CFAE}" dt="2020-06-04T20:27:22.763" v="819"/>
          <ac:inkMkLst>
            <pc:docMk/>
            <pc:sldMk cId="688108346" sldId="536"/>
            <ac:inkMk id="102" creationId="{1E36B58B-4630-FE49-AA28-2FBDFA435812}"/>
          </ac:inkMkLst>
        </pc:inkChg>
        <pc:inkChg chg="add">
          <ac:chgData name="pavlos protopapas" userId="74894_tp_dropbox" providerId="OAuth2" clId="{5881E131-956A-E043-B8DC-AA7913F1CFAE}" dt="2020-06-04T20:27:22.945" v="820"/>
          <ac:inkMkLst>
            <pc:docMk/>
            <pc:sldMk cId="688108346" sldId="536"/>
            <ac:inkMk id="103" creationId="{EF4BCCB2-21CC-4541-94A4-38DBD22090A1}"/>
          </ac:inkMkLst>
        </pc:inkChg>
        <pc:inkChg chg="add">
          <ac:chgData name="pavlos protopapas" userId="74894_tp_dropbox" providerId="OAuth2" clId="{5881E131-956A-E043-B8DC-AA7913F1CFAE}" dt="2020-06-04T20:27:23.129" v="821"/>
          <ac:inkMkLst>
            <pc:docMk/>
            <pc:sldMk cId="688108346" sldId="536"/>
            <ac:inkMk id="104" creationId="{7993892E-40CD-974E-BCC3-9057959FB562}"/>
          </ac:inkMkLst>
        </pc:inkChg>
        <pc:inkChg chg="add">
          <ac:chgData name="pavlos protopapas" userId="74894_tp_dropbox" providerId="OAuth2" clId="{5881E131-956A-E043-B8DC-AA7913F1CFAE}" dt="2020-06-04T20:27:23.539" v="822"/>
          <ac:inkMkLst>
            <pc:docMk/>
            <pc:sldMk cId="688108346" sldId="536"/>
            <ac:inkMk id="105" creationId="{CAFF4880-CE1E-6647-B546-ADFF314590A8}"/>
          </ac:inkMkLst>
        </pc:inkChg>
        <pc:inkChg chg="add">
          <ac:chgData name="pavlos protopapas" userId="74894_tp_dropbox" providerId="OAuth2" clId="{5881E131-956A-E043-B8DC-AA7913F1CFAE}" dt="2020-06-04T20:27:23.749" v="823"/>
          <ac:inkMkLst>
            <pc:docMk/>
            <pc:sldMk cId="688108346" sldId="536"/>
            <ac:inkMk id="106" creationId="{EEB65E8E-C850-BE4C-B887-20B0CC0FEC30}"/>
          </ac:inkMkLst>
        </pc:inkChg>
        <pc:inkChg chg="add">
          <ac:chgData name="pavlos protopapas" userId="74894_tp_dropbox" providerId="OAuth2" clId="{5881E131-956A-E043-B8DC-AA7913F1CFAE}" dt="2020-06-04T20:27:25.353" v="824"/>
          <ac:inkMkLst>
            <pc:docMk/>
            <pc:sldMk cId="688108346" sldId="536"/>
            <ac:inkMk id="107" creationId="{F2298C57-180D-7340-A6F7-50415D9614B9}"/>
          </ac:inkMkLst>
        </pc:inkChg>
        <pc:inkChg chg="add">
          <ac:chgData name="pavlos protopapas" userId="74894_tp_dropbox" providerId="OAuth2" clId="{5881E131-956A-E043-B8DC-AA7913F1CFAE}" dt="2020-06-04T20:27:26.810" v="826"/>
          <ac:inkMkLst>
            <pc:docMk/>
            <pc:sldMk cId="688108346" sldId="536"/>
            <ac:inkMk id="109" creationId="{1E600180-73D6-CC45-8F4D-5F28175A9202}"/>
          </ac:inkMkLst>
        </pc:inkChg>
        <pc:inkChg chg="add">
          <ac:chgData name="pavlos protopapas" userId="74894_tp_dropbox" providerId="OAuth2" clId="{5881E131-956A-E043-B8DC-AA7913F1CFAE}" dt="2020-06-04T20:27:27.129" v="827"/>
          <ac:inkMkLst>
            <pc:docMk/>
            <pc:sldMk cId="688108346" sldId="536"/>
            <ac:inkMk id="110" creationId="{B4510924-EED1-694B-BCEE-EE2DBAA8D1F6}"/>
          </ac:inkMkLst>
        </pc:inkChg>
        <pc:inkChg chg="add">
          <ac:chgData name="pavlos protopapas" userId="74894_tp_dropbox" providerId="OAuth2" clId="{5881E131-956A-E043-B8DC-AA7913F1CFAE}" dt="2020-06-04T20:27:27.335" v="828"/>
          <ac:inkMkLst>
            <pc:docMk/>
            <pc:sldMk cId="688108346" sldId="536"/>
            <ac:inkMk id="111" creationId="{255BDFF5-FC02-0C4A-8EF8-4378E2F7A05B}"/>
          </ac:inkMkLst>
        </pc:inkChg>
        <pc:inkChg chg="add">
          <ac:chgData name="pavlos protopapas" userId="74894_tp_dropbox" providerId="OAuth2" clId="{5881E131-956A-E043-B8DC-AA7913F1CFAE}" dt="2020-06-04T20:27:27.746" v="829"/>
          <ac:inkMkLst>
            <pc:docMk/>
            <pc:sldMk cId="688108346" sldId="536"/>
            <ac:inkMk id="112" creationId="{561E396A-BA61-1B42-9BAA-35078355853F}"/>
          </ac:inkMkLst>
        </pc:inkChg>
        <pc:inkChg chg="add">
          <ac:chgData name="pavlos protopapas" userId="74894_tp_dropbox" providerId="OAuth2" clId="{5881E131-956A-E043-B8DC-AA7913F1CFAE}" dt="2020-06-04T20:27:27.948" v="830"/>
          <ac:inkMkLst>
            <pc:docMk/>
            <pc:sldMk cId="688108346" sldId="536"/>
            <ac:inkMk id="113" creationId="{87C710E6-CF6B-A446-A66B-826B19393A58}"/>
          </ac:inkMkLst>
        </pc:inkChg>
        <pc:inkChg chg="add">
          <ac:chgData name="pavlos protopapas" userId="74894_tp_dropbox" providerId="OAuth2" clId="{5881E131-956A-E043-B8DC-AA7913F1CFAE}" dt="2020-06-04T20:27:28.127" v="831"/>
          <ac:inkMkLst>
            <pc:docMk/>
            <pc:sldMk cId="688108346" sldId="536"/>
            <ac:inkMk id="114" creationId="{ECB452A5-F742-2E45-BCBA-7C30822A64B7}"/>
          </ac:inkMkLst>
        </pc:inkChg>
        <pc:inkChg chg="add">
          <ac:chgData name="pavlos protopapas" userId="74894_tp_dropbox" providerId="OAuth2" clId="{5881E131-956A-E043-B8DC-AA7913F1CFAE}" dt="2020-06-04T20:27:28.579" v="832"/>
          <ac:inkMkLst>
            <pc:docMk/>
            <pc:sldMk cId="688108346" sldId="536"/>
            <ac:inkMk id="115" creationId="{DA7932F3-FB3D-FA4B-B629-99068130C511}"/>
          </ac:inkMkLst>
        </pc:inkChg>
        <pc:inkChg chg="add">
          <ac:chgData name="pavlos protopapas" userId="74894_tp_dropbox" providerId="OAuth2" clId="{5881E131-956A-E043-B8DC-AA7913F1CFAE}" dt="2020-06-04T20:27:28.940" v="833"/>
          <ac:inkMkLst>
            <pc:docMk/>
            <pc:sldMk cId="688108346" sldId="536"/>
            <ac:inkMk id="116" creationId="{1EDBA9D9-7F38-6D46-B274-A7B9BF5C4E9A}"/>
          </ac:inkMkLst>
        </pc:inkChg>
        <pc:inkChg chg="add">
          <ac:chgData name="pavlos protopapas" userId="74894_tp_dropbox" providerId="OAuth2" clId="{5881E131-956A-E043-B8DC-AA7913F1CFAE}" dt="2020-06-04T20:27:30.894" v="835"/>
          <ac:inkMkLst>
            <pc:docMk/>
            <pc:sldMk cId="688108346" sldId="536"/>
            <ac:inkMk id="118" creationId="{AC726CE9-D806-7642-BEC1-BD23C849974B}"/>
          </ac:inkMkLst>
        </pc:inkChg>
        <pc:inkChg chg="add">
          <ac:chgData name="pavlos protopapas" userId="74894_tp_dropbox" providerId="OAuth2" clId="{5881E131-956A-E043-B8DC-AA7913F1CFAE}" dt="2020-06-04T20:27:31.263" v="836"/>
          <ac:inkMkLst>
            <pc:docMk/>
            <pc:sldMk cId="688108346" sldId="536"/>
            <ac:inkMk id="119" creationId="{B087288E-5F21-D048-84CE-FA58D17F986D}"/>
          </ac:inkMkLst>
        </pc:inkChg>
        <pc:inkChg chg="add">
          <ac:chgData name="pavlos protopapas" userId="74894_tp_dropbox" providerId="OAuth2" clId="{5881E131-956A-E043-B8DC-AA7913F1CFAE}" dt="2020-06-04T20:27:31.659" v="837"/>
          <ac:inkMkLst>
            <pc:docMk/>
            <pc:sldMk cId="688108346" sldId="536"/>
            <ac:inkMk id="120" creationId="{97E5E3F1-9E43-4944-95C8-5DD1AB98EB62}"/>
          </ac:inkMkLst>
        </pc:inkChg>
        <pc:inkChg chg="add">
          <ac:chgData name="pavlos protopapas" userId="74894_tp_dropbox" providerId="OAuth2" clId="{5881E131-956A-E043-B8DC-AA7913F1CFAE}" dt="2020-06-04T20:27:32.246" v="838"/>
          <ac:inkMkLst>
            <pc:docMk/>
            <pc:sldMk cId="688108346" sldId="536"/>
            <ac:inkMk id="121" creationId="{2A8D01D5-1D5A-2E4D-A9AD-B67D7A392A84}"/>
          </ac:inkMkLst>
        </pc:inkChg>
        <pc:inkChg chg="add">
          <ac:chgData name="pavlos protopapas" userId="74894_tp_dropbox" providerId="OAuth2" clId="{5881E131-956A-E043-B8DC-AA7913F1CFAE}" dt="2020-06-04T20:27:32.428" v="839"/>
          <ac:inkMkLst>
            <pc:docMk/>
            <pc:sldMk cId="688108346" sldId="536"/>
            <ac:inkMk id="122" creationId="{D596F1A5-E41D-5640-896A-9EFCF6762D49}"/>
          </ac:inkMkLst>
        </pc:inkChg>
        <pc:inkChg chg="add">
          <ac:chgData name="pavlos protopapas" userId="74894_tp_dropbox" providerId="OAuth2" clId="{5881E131-956A-E043-B8DC-AA7913F1CFAE}" dt="2020-06-04T20:27:32.591" v="840"/>
          <ac:inkMkLst>
            <pc:docMk/>
            <pc:sldMk cId="688108346" sldId="536"/>
            <ac:inkMk id="123" creationId="{001AEADA-D834-C048-9DE2-9D4B02826563}"/>
          </ac:inkMkLst>
        </pc:inkChg>
        <pc:inkChg chg="add">
          <ac:chgData name="pavlos protopapas" userId="74894_tp_dropbox" providerId="OAuth2" clId="{5881E131-956A-E043-B8DC-AA7913F1CFAE}" dt="2020-06-04T20:27:33.002" v="841"/>
          <ac:inkMkLst>
            <pc:docMk/>
            <pc:sldMk cId="688108346" sldId="536"/>
            <ac:inkMk id="124" creationId="{E6BB88FC-91DB-2F43-8D25-911122D9F9F3}"/>
          </ac:inkMkLst>
        </pc:inkChg>
        <pc:inkChg chg="add">
          <ac:chgData name="pavlos protopapas" userId="74894_tp_dropbox" providerId="OAuth2" clId="{5881E131-956A-E043-B8DC-AA7913F1CFAE}" dt="2020-06-04T20:27:33.371" v="842"/>
          <ac:inkMkLst>
            <pc:docMk/>
            <pc:sldMk cId="688108346" sldId="536"/>
            <ac:inkMk id="125" creationId="{70ADC28C-D1DE-214E-A404-483FD776166A}"/>
          </ac:inkMkLst>
        </pc:inkChg>
        <pc:inkChg chg="add">
          <ac:chgData name="pavlos protopapas" userId="74894_tp_dropbox" providerId="OAuth2" clId="{5881E131-956A-E043-B8DC-AA7913F1CFAE}" dt="2020-06-04T20:27:33.880" v="843"/>
          <ac:inkMkLst>
            <pc:docMk/>
            <pc:sldMk cId="688108346" sldId="536"/>
            <ac:inkMk id="126" creationId="{046A1CCF-559E-AA40-B4D9-E5370377DB00}"/>
          </ac:inkMkLst>
        </pc:inkChg>
        <pc:inkChg chg="add">
          <ac:chgData name="pavlos protopapas" userId="74894_tp_dropbox" providerId="OAuth2" clId="{5881E131-956A-E043-B8DC-AA7913F1CFAE}" dt="2020-06-04T20:27:35.045" v="844"/>
          <ac:inkMkLst>
            <pc:docMk/>
            <pc:sldMk cId="688108346" sldId="536"/>
            <ac:inkMk id="127" creationId="{515A5CD2-0119-3F41-B81C-ADE641AA695E}"/>
          </ac:inkMkLst>
        </pc:inkChg>
        <pc:inkChg chg="add">
          <ac:chgData name="pavlos protopapas" userId="74894_tp_dropbox" providerId="OAuth2" clId="{5881E131-956A-E043-B8DC-AA7913F1CFAE}" dt="2020-06-04T20:27:35.412" v="845"/>
          <ac:inkMkLst>
            <pc:docMk/>
            <pc:sldMk cId="688108346" sldId="536"/>
            <ac:inkMk id="128" creationId="{1B210C9E-415F-6346-ADD7-E2BB2D7821E1}"/>
          </ac:inkMkLst>
        </pc:inkChg>
        <pc:inkChg chg="add">
          <ac:chgData name="pavlos protopapas" userId="74894_tp_dropbox" providerId="OAuth2" clId="{5881E131-956A-E043-B8DC-AA7913F1CFAE}" dt="2020-06-04T20:27:36.162" v="846"/>
          <ac:inkMkLst>
            <pc:docMk/>
            <pc:sldMk cId="688108346" sldId="536"/>
            <ac:inkMk id="129" creationId="{27B509D2-3F88-A54B-B188-61A05E4816FA}"/>
          </ac:inkMkLst>
        </pc:inkChg>
        <pc:inkChg chg="add">
          <ac:chgData name="pavlos protopapas" userId="74894_tp_dropbox" providerId="OAuth2" clId="{5881E131-956A-E043-B8DC-AA7913F1CFAE}" dt="2020-06-04T20:27:36.443" v="847"/>
          <ac:inkMkLst>
            <pc:docMk/>
            <pc:sldMk cId="688108346" sldId="536"/>
            <ac:inkMk id="130" creationId="{3CED24D8-8981-5149-8146-283EAB81154E}"/>
          </ac:inkMkLst>
        </pc:inkChg>
        <pc:inkChg chg="add">
          <ac:chgData name="pavlos protopapas" userId="74894_tp_dropbox" providerId="OAuth2" clId="{5881E131-956A-E043-B8DC-AA7913F1CFAE}" dt="2020-06-04T20:27:38.160" v="849"/>
          <ac:inkMkLst>
            <pc:docMk/>
            <pc:sldMk cId="688108346" sldId="536"/>
            <ac:inkMk id="133" creationId="{93B25F2A-68A3-9D4D-A9D2-E06FAD96942C}"/>
          </ac:inkMkLst>
        </pc:inkChg>
        <pc:inkChg chg="add">
          <ac:chgData name="pavlos protopapas" userId="74894_tp_dropbox" providerId="OAuth2" clId="{5881E131-956A-E043-B8DC-AA7913F1CFAE}" dt="2020-06-04T20:27:38.777" v="850"/>
          <ac:inkMkLst>
            <pc:docMk/>
            <pc:sldMk cId="688108346" sldId="536"/>
            <ac:inkMk id="134" creationId="{1A9D3F5D-981A-2E4F-A516-CBD13E142092}"/>
          </ac:inkMkLst>
        </pc:inkChg>
        <pc:inkChg chg="add">
          <ac:chgData name="pavlos protopapas" userId="74894_tp_dropbox" providerId="OAuth2" clId="{5881E131-956A-E043-B8DC-AA7913F1CFAE}" dt="2020-06-04T20:27:39.089" v="851"/>
          <ac:inkMkLst>
            <pc:docMk/>
            <pc:sldMk cId="688108346" sldId="536"/>
            <ac:inkMk id="135" creationId="{C3291F29-4A63-3548-A4A5-7D1249AB6EC5}"/>
          </ac:inkMkLst>
        </pc:inkChg>
        <pc:inkChg chg="add">
          <ac:chgData name="pavlos protopapas" userId="74894_tp_dropbox" providerId="OAuth2" clId="{5881E131-956A-E043-B8DC-AA7913F1CFAE}" dt="2020-06-04T20:27:39.322" v="852"/>
          <ac:inkMkLst>
            <pc:docMk/>
            <pc:sldMk cId="688108346" sldId="536"/>
            <ac:inkMk id="136" creationId="{C947B1DA-E78B-5F48-9A78-1A0ACE15B5FC}"/>
          </ac:inkMkLst>
        </pc:inkChg>
        <pc:inkChg chg="add">
          <ac:chgData name="pavlos protopapas" userId="74894_tp_dropbox" providerId="OAuth2" clId="{5881E131-956A-E043-B8DC-AA7913F1CFAE}" dt="2020-06-04T20:27:40.228" v="853"/>
          <ac:inkMkLst>
            <pc:docMk/>
            <pc:sldMk cId="688108346" sldId="536"/>
            <ac:inkMk id="137" creationId="{C80916C8-08B1-C740-B726-80550FC1A168}"/>
          </ac:inkMkLst>
        </pc:inkChg>
        <pc:inkChg chg="add">
          <ac:chgData name="pavlos protopapas" userId="74894_tp_dropbox" providerId="OAuth2" clId="{5881E131-956A-E043-B8DC-AA7913F1CFAE}" dt="2020-06-04T20:27:41.503" v="854"/>
          <ac:inkMkLst>
            <pc:docMk/>
            <pc:sldMk cId="688108346" sldId="536"/>
            <ac:inkMk id="138" creationId="{27F475D2-8FDA-7D4F-A9FC-B24A1AA57FC3}"/>
          </ac:inkMkLst>
        </pc:inkChg>
        <pc:inkChg chg="add">
          <ac:chgData name="pavlos protopapas" userId="74894_tp_dropbox" providerId="OAuth2" clId="{5881E131-956A-E043-B8DC-AA7913F1CFAE}" dt="2020-06-04T20:27:42.074" v="855"/>
          <ac:inkMkLst>
            <pc:docMk/>
            <pc:sldMk cId="688108346" sldId="536"/>
            <ac:inkMk id="139" creationId="{F4F66E57-D937-C149-A980-A402CBDFDCEC}"/>
          </ac:inkMkLst>
        </pc:inkChg>
        <pc:inkChg chg="add">
          <ac:chgData name="pavlos protopapas" userId="74894_tp_dropbox" providerId="OAuth2" clId="{5881E131-956A-E043-B8DC-AA7913F1CFAE}" dt="2020-06-04T20:27:42.592" v="856"/>
          <ac:inkMkLst>
            <pc:docMk/>
            <pc:sldMk cId="688108346" sldId="536"/>
            <ac:inkMk id="140" creationId="{D344F5EB-F601-3D49-A118-91637B19C2DB}"/>
          </ac:inkMkLst>
        </pc:inkChg>
        <pc:inkChg chg="add">
          <ac:chgData name="pavlos protopapas" userId="74894_tp_dropbox" providerId="OAuth2" clId="{5881E131-956A-E043-B8DC-AA7913F1CFAE}" dt="2020-06-04T20:27:43.029" v="857"/>
          <ac:inkMkLst>
            <pc:docMk/>
            <pc:sldMk cId="688108346" sldId="536"/>
            <ac:inkMk id="141" creationId="{79E01E93-577A-2E45-AA0A-ED9DC64D78AA}"/>
          </ac:inkMkLst>
        </pc:inkChg>
        <pc:inkChg chg="add">
          <ac:chgData name="pavlos protopapas" userId="74894_tp_dropbox" providerId="OAuth2" clId="{5881E131-956A-E043-B8DC-AA7913F1CFAE}" dt="2020-06-04T20:27:43.270" v="858"/>
          <ac:inkMkLst>
            <pc:docMk/>
            <pc:sldMk cId="688108346" sldId="536"/>
            <ac:inkMk id="142" creationId="{4BBB835F-1A55-4343-91A5-2EA93BD675D6}"/>
          </ac:inkMkLst>
        </pc:inkChg>
        <pc:inkChg chg="add">
          <ac:chgData name="pavlos protopapas" userId="74894_tp_dropbox" providerId="OAuth2" clId="{5881E131-956A-E043-B8DC-AA7913F1CFAE}" dt="2020-06-04T20:27:43.415" v="859"/>
          <ac:inkMkLst>
            <pc:docMk/>
            <pc:sldMk cId="688108346" sldId="536"/>
            <ac:inkMk id="143" creationId="{7E1FCC90-74C7-3B48-A78B-F8262E82CC53}"/>
          </ac:inkMkLst>
        </pc:inkChg>
        <pc:inkChg chg="add">
          <ac:chgData name="pavlos protopapas" userId="74894_tp_dropbox" providerId="OAuth2" clId="{5881E131-956A-E043-B8DC-AA7913F1CFAE}" dt="2020-06-04T20:27:43.833" v="860"/>
          <ac:inkMkLst>
            <pc:docMk/>
            <pc:sldMk cId="688108346" sldId="536"/>
            <ac:inkMk id="144" creationId="{03C26957-86B0-7A46-95D4-FFEF50DDD278}"/>
          </ac:inkMkLst>
        </pc:inkChg>
        <pc:inkChg chg="add">
          <ac:chgData name="pavlos protopapas" userId="74894_tp_dropbox" providerId="OAuth2" clId="{5881E131-956A-E043-B8DC-AA7913F1CFAE}" dt="2020-06-04T20:27:44.032" v="861"/>
          <ac:inkMkLst>
            <pc:docMk/>
            <pc:sldMk cId="688108346" sldId="536"/>
            <ac:inkMk id="145" creationId="{07CD76C5-0010-DD44-BE30-3FA845478B7E}"/>
          </ac:inkMkLst>
        </pc:inkChg>
        <pc:inkChg chg="add">
          <ac:chgData name="pavlos protopapas" userId="74894_tp_dropbox" providerId="OAuth2" clId="{5881E131-956A-E043-B8DC-AA7913F1CFAE}" dt="2020-06-04T20:27:44.153" v="862"/>
          <ac:inkMkLst>
            <pc:docMk/>
            <pc:sldMk cId="688108346" sldId="536"/>
            <ac:inkMk id="146" creationId="{A590DB87-40E2-7346-801C-DAC5047BEAE9}"/>
          </ac:inkMkLst>
        </pc:inkChg>
        <pc:inkChg chg="add">
          <ac:chgData name="pavlos protopapas" userId="74894_tp_dropbox" providerId="OAuth2" clId="{5881E131-956A-E043-B8DC-AA7913F1CFAE}" dt="2020-06-04T20:27:46.052" v="863"/>
          <ac:inkMkLst>
            <pc:docMk/>
            <pc:sldMk cId="688108346" sldId="536"/>
            <ac:inkMk id="147" creationId="{58DC5BF7-0D97-F544-8AE0-E3131385A658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0" creationId="{263ACFBA-385D-E043-B9F5-241F930C20CE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1" creationId="{7C718FF0-5973-9644-9DEF-BBAD0300C1A6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2" creationId="{C0278950-73DB-0749-9855-9162B6A607AD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3" creationId="{A3A36028-952E-DE44-9539-D9D5BF65D4D0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4" creationId="{4949E224-C730-964A-A86A-1FEED1442049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5" creationId="{5A93010D-DB12-3C44-B8F3-4E9D7205ACF8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6" creationId="{70226ACB-6915-8443-A307-F89E33E39450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7" creationId="{362B29B6-B6C3-B94A-95C0-B20812148708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8" creationId="{39315722-500E-8F48-B161-D32B5CEB16FB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59" creationId="{7342AD6C-C54E-D549-BABE-1DDFB686D253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0" creationId="{FE444388-FED3-0546-BFA2-3FED8FD33AA8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1" creationId="{9B22ACF0-9554-144E-A079-8CF7BB225B4F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2" creationId="{3EABD5DC-15CB-ED47-A020-35E702D02352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3" creationId="{53AB8CD1-2F73-5247-9D47-62F9FF4B38AE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4" creationId="{D9B83F48-4D1C-B44C-9ADD-8CD58F583B38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5" creationId="{92FE7E18-E802-5344-8040-518D1B365377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6" creationId="{D872201D-60F6-1E48-8912-1CB80029F246}"/>
          </ac:inkMkLst>
        </pc:inkChg>
        <pc:inkChg chg="add topLvl">
          <ac:chgData name="pavlos protopapas" userId="74894_tp_dropbox" providerId="OAuth2" clId="{5881E131-956A-E043-B8DC-AA7913F1CFAE}" dt="2020-06-04T20:27:59.266" v="905"/>
          <ac:inkMkLst>
            <pc:docMk/>
            <pc:sldMk cId="688108346" sldId="536"/>
            <ac:inkMk id="167" creationId="{F48B6E10-01D0-3A43-9C8C-61D094F24717}"/>
          </ac:inkMkLst>
        </pc:inkChg>
        <pc:inkChg chg="add">
          <ac:chgData name="pavlos protopapas" userId="74894_tp_dropbox" providerId="OAuth2" clId="{5881E131-956A-E043-B8DC-AA7913F1CFAE}" dt="2020-06-04T20:27:52.649" v="884"/>
          <ac:inkMkLst>
            <pc:docMk/>
            <pc:sldMk cId="688108346" sldId="536"/>
            <ac:inkMk id="169" creationId="{1BBB36A1-90CB-5044-889A-52535A4D3D63}"/>
          </ac:inkMkLst>
        </pc:inkChg>
        <pc:inkChg chg="add">
          <ac:chgData name="pavlos protopapas" userId="74894_tp_dropbox" providerId="OAuth2" clId="{5881E131-956A-E043-B8DC-AA7913F1CFAE}" dt="2020-06-04T20:27:52.777" v="885"/>
          <ac:inkMkLst>
            <pc:docMk/>
            <pc:sldMk cId="688108346" sldId="536"/>
            <ac:inkMk id="170" creationId="{05DA02FA-80A2-0E40-BA8B-48923CD196AA}"/>
          </ac:inkMkLst>
        </pc:inkChg>
        <pc:inkChg chg="add">
          <ac:chgData name="pavlos protopapas" userId="74894_tp_dropbox" providerId="OAuth2" clId="{5881E131-956A-E043-B8DC-AA7913F1CFAE}" dt="2020-06-04T20:27:53.708" v="886"/>
          <ac:inkMkLst>
            <pc:docMk/>
            <pc:sldMk cId="688108346" sldId="536"/>
            <ac:inkMk id="171" creationId="{89212FA2-921E-8940-A56B-949C4E0D4F58}"/>
          </ac:inkMkLst>
        </pc:inkChg>
        <pc:inkChg chg="add">
          <ac:chgData name="pavlos protopapas" userId="74894_tp_dropbox" providerId="OAuth2" clId="{5881E131-956A-E043-B8DC-AA7913F1CFAE}" dt="2020-06-04T20:27:53.857" v="887"/>
          <ac:inkMkLst>
            <pc:docMk/>
            <pc:sldMk cId="688108346" sldId="536"/>
            <ac:inkMk id="172" creationId="{FF0F881A-3626-E64B-9B9B-23DF8EED42AF}"/>
          </ac:inkMkLst>
        </pc:inkChg>
        <pc:inkChg chg="add">
          <ac:chgData name="pavlos protopapas" userId="74894_tp_dropbox" providerId="OAuth2" clId="{5881E131-956A-E043-B8DC-AA7913F1CFAE}" dt="2020-06-04T20:27:54.124" v="888"/>
          <ac:inkMkLst>
            <pc:docMk/>
            <pc:sldMk cId="688108346" sldId="536"/>
            <ac:inkMk id="173" creationId="{AE2B374B-FFED-EB47-89B1-E23381157BA7}"/>
          </ac:inkMkLst>
        </pc:inkChg>
        <pc:inkChg chg="add">
          <ac:chgData name="pavlos protopapas" userId="74894_tp_dropbox" providerId="OAuth2" clId="{5881E131-956A-E043-B8DC-AA7913F1CFAE}" dt="2020-06-04T20:27:54.254" v="889"/>
          <ac:inkMkLst>
            <pc:docMk/>
            <pc:sldMk cId="688108346" sldId="536"/>
            <ac:inkMk id="174" creationId="{98094B05-4C6C-204D-B4EB-C726E77B0379}"/>
          </ac:inkMkLst>
        </pc:inkChg>
        <pc:inkChg chg="add">
          <ac:chgData name="pavlos protopapas" userId="74894_tp_dropbox" providerId="OAuth2" clId="{5881E131-956A-E043-B8DC-AA7913F1CFAE}" dt="2020-06-04T20:27:54.440" v="890"/>
          <ac:inkMkLst>
            <pc:docMk/>
            <pc:sldMk cId="688108346" sldId="536"/>
            <ac:inkMk id="175" creationId="{016634C5-C98D-D04A-B7E6-499CE2771B22}"/>
          </ac:inkMkLst>
        </pc:inkChg>
        <pc:inkChg chg="add">
          <ac:chgData name="pavlos protopapas" userId="74894_tp_dropbox" providerId="OAuth2" clId="{5881E131-956A-E043-B8DC-AA7913F1CFAE}" dt="2020-06-04T20:27:54.636" v="891"/>
          <ac:inkMkLst>
            <pc:docMk/>
            <pc:sldMk cId="688108346" sldId="536"/>
            <ac:inkMk id="176" creationId="{5B8E1C4F-AC62-094F-923D-F25853E9BD52}"/>
          </ac:inkMkLst>
        </pc:inkChg>
        <pc:inkChg chg="add">
          <ac:chgData name="pavlos protopapas" userId="74894_tp_dropbox" providerId="OAuth2" clId="{5881E131-956A-E043-B8DC-AA7913F1CFAE}" dt="2020-06-04T20:27:54.841" v="892"/>
          <ac:inkMkLst>
            <pc:docMk/>
            <pc:sldMk cId="688108346" sldId="536"/>
            <ac:inkMk id="177" creationId="{BB091498-1F26-5F4B-A2B4-DAA6D304388B}"/>
          </ac:inkMkLst>
        </pc:inkChg>
        <pc:inkChg chg="add">
          <ac:chgData name="pavlos protopapas" userId="74894_tp_dropbox" providerId="OAuth2" clId="{5881E131-956A-E043-B8DC-AA7913F1CFAE}" dt="2020-06-04T20:27:55.388" v="893"/>
          <ac:inkMkLst>
            <pc:docMk/>
            <pc:sldMk cId="688108346" sldId="536"/>
            <ac:inkMk id="178" creationId="{D35D1467-2D81-8440-8F63-1C1542813799}"/>
          </ac:inkMkLst>
        </pc:inkChg>
        <pc:inkChg chg="add">
          <ac:chgData name="pavlos protopapas" userId="74894_tp_dropbox" providerId="OAuth2" clId="{5881E131-956A-E043-B8DC-AA7913F1CFAE}" dt="2020-06-04T20:27:55.526" v="894"/>
          <ac:inkMkLst>
            <pc:docMk/>
            <pc:sldMk cId="688108346" sldId="536"/>
            <ac:inkMk id="179" creationId="{938DCF67-605B-6043-AEB5-825ADE3DF8A5}"/>
          </ac:inkMkLst>
        </pc:inkChg>
        <pc:inkChg chg="add">
          <ac:chgData name="pavlos protopapas" userId="74894_tp_dropbox" providerId="OAuth2" clId="{5881E131-956A-E043-B8DC-AA7913F1CFAE}" dt="2020-06-04T20:27:56.184" v="895"/>
          <ac:inkMkLst>
            <pc:docMk/>
            <pc:sldMk cId="688108346" sldId="536"/>
            <ac:inkMk id="180" creationId="{A8AB058A-C052-7C4C-9095-0D01E9FD9D43}"/>
          </ac:inkMkLst>
        </pc:inkChg>
        <pc:inkChg chg="add">
          <ac:chgData name="pavlos protopapas" userId="74894_tp_dropbox" providerId="OAuth2" clId="{5881E131-956A-E043-B8DC-AA7913F1CFAE}" dt="2020-06-04T20:27:56.335" v="896"/>
          <ac:inkMkLst>
            <pc:docMk/>
            <pc:sldMk cId="688108346" sldId="536"/>
            <ac:inkMk id="181" creationId="{15A1345D-CEFB-3143-8F52-655827B47298}"/>
          </ac:inkMkLst>
        </pc:inkChg>
        <pc:inkChg chg="add">
          <ac:chgData name="pavlos protopapas" userId="74894_tp_dropbox" providerId="OAuth2" clId="{5881E131-956A-E043-B8DC-AA7913F1CFAE}" dt="2020-06-04T20:27:56.558" v="897"/>
          <ac:inkMkLst>
            <pc:docMk/>
            <pc:sldMk cId="688108346" sldId="536"/>
            <ac:inkMk id="182" creationId="{A83D01D1-000D-1044-8274-AF7728C57CC2}"/>
          </ac:inkMkLst>
        </pc:inkChg>
        <pc:inkChg chg="add">
          <ac:chgData name="pavlos protopapas" userId="74894_tp_dropbox" providerId="OAuth2" clId="{5881E131-956A-E043-B8DC-AA7913F1CFAE}" dt="2020-06-04T20:27:56.758" v="898"/>
          <ac:inkMkLst>
            <pc:docMk/>
            <pc:sldMk cId="688108346" sldId="536"/>
            <ac:inkMk id="183" creationId="{F6D6818F-1388-F743-A723-944B00AE0D02}"/>
          </ac:inkMkLst>
        </pc:inkChg>
        <pc:inkChg chg="add">
          <ac:chgData name="pavlos protopapas" userId="74894_tp_dropbox" providerId="OAuth2" clId="{5881E131-956A-E043-B8DC-AA7913F1CFAE}" dt="2020-06-04T20:27:57.380" v="899"/>
          <ac:inkMkLst>
            <pc:docMk/>
            <pc:sldMk cId="688108346" sldId="536"/>
            <ac:inkMk id="184" creationId="{D8750F0A-C8E5-0F4C-A323-AFB419647191}"/>
          </ac:inkMkLst>
        </pc:inkChg>
        <pc:inkChg chg="add">
          <ac:chgData name="pavlos protopapas" userId="74894_tp_dropbox" providerId="OAuth2" clId="{5881E131-956A-E043-B8DC-AA7913F1CFAE}" dt="2020-06-04T20:27:57.562" v="900"/>
          <ac:inkMkLst>
            <pc:docMk/>
            <pc:sldMk cId="688108346" sldId="536"/>
            <ac:inkMk id="185" creationId="{5AD86E9D-C165-C44E-AF69-DEE671282910}"/>
          </ac:inkMkLst>
        </pc:inkChg>
        <pc:inkChg chg="add">
          <ac:chgData name="pavlos protopapas" userId="74894_tp_dropbox" providerId="OAuth2" clId="{5881E131-956A-E043-B8DC-AA7913F1CFAE}" dt="2020-06-04T20:27:57.972" v="901"/>
          <ac:inkMkLst>
            <pc:docMk/>
            <pc:sldMk cId="688108346" sldId="536"/>
            <ac:inkMk id="186" creationId="{EE868A4D-3501-824B-8710-01FE6E2C2EEB}"/>
          </ac:inkMkLst>
        </pc:inkChg>
        <pc:inkChg chg="add">
          <ac:chgData name="pavlos protopapas" userId="74894_tp_dropbox" providerId="OAuth2" clId="{5881E131-956A-E043-B8DC-AA7913F1CFAE}" dt="2020-06-04T20:27:58.124" v="902"/>
          <ac:inkMkLst>
            <pc:docMk/>
            <pc:sldMk cId="688108346" sldId="536"/>
            <ac:inkMk id="187" creationId="{316FF03A-F244-F345-9DDF-2B6753AB7085}"/>
          </ac:inkMkLst>
        </pc:inkChg>
        <pc:inkChg chg="add">
          <ac:chgData name="pavlos protopapas" userId="74894_tp_dropbox" providerId="OAuth2" clId="{5881E131-956A-E043-B8DC-AA7913F1CFAE}" dt="2020-06-04T20:27:58.292" v="903"/>
          <ac:inkMkLst>
            <pc:docMk/>
            <pc:sldMk cId="688108346" sldId="536"/>
            <ac:inkMk id="188" creationId="{67168491-343A-7F41-9C92-914E7D98EB53}"/>
          </ac:inkMkLst>
        </pc:inkChg>
        <pc:inkChg chg="add">
          <ac:chgData name="pavlos protopapas" userId="74894_tp_dropbox" providerId="OAuth2" clId="{5881E131-956A-E043-B8DC-AA7913F1CFAE}" dt="2020-06-04T20:27:58.420" v="904"/>
          <ac:inkMkLst>
            <pc:docMk/>
            <pc:sldMk cId="688108346" sldId="536"/>
            <ac:inkMk id="189" creationId="{9CEA14E2-A92A-FE4A-AC0E-05439E1D1E4D}"/>
          </ac:inkMkLst>
        </pc:inkChg>
        <pc:inkChg chg="add">
          <ac:chgData name="pavlos protopapas" userId="74894_tp_dropbox" providerId="OAuth2" clId="{5881E131-956A-E043-B8DC-AA7913F1CFAE}" dt="2020-06-04T20:28:02.657" v="906"/>
          <ac:inkMkLst>
            <pc:docMk/>
            <pc:sldMk cId="688108346" sldId="536"/>
            <ac:inkMk id="191" creationId="{D7F844E6-F1D9-8946-ADFF-9E29C08705CF}"/>
          </ac:inkMkLst>
        </pc:inkChg>
        <pc:inkChg chg="add">
          <ac:chgData name="pavlos protopapas" userId="74894_tp_dropbox" providerId="OAuth2" clId="{5881E131-956A-E043-B8DC-AA7913F1CFAE}" dt="2020-06-04T20:28:02.937" v="907"/>
          <ac:inkMkLst>
            <pc:docMk/>
            <pc:sldMk cId="688108346" sldId="536"/>
            <ac:inkMk id="192" creationId="{84AB445B-50A5-D542-802B-BA5C083BB2A8}"/>
          </ac:inkMkLst>
        </pc:inkChg>
        <pc:inkChg chg="add">
          <ac:chgData name="pavlos protopapas" userId="74894_tp_dropbox" providerId="OAuth2" clId="{5881E131-956A-E043-B8DC-AA7913F1CFAE}" dt="2020-06-04T20:28:03.232" v="908"/>
          <ac:inkMkLst>
            <pc:docMk/>
            <pc:sldMk cId="688108346" sldId="536"/>
            <ac:inkMk id="193" creationId="{5BDFC170-1719-4A4A-9048-E8FC2019AA1D}"/>
          </ac:inkMkLst>
        </pc:inkChg>
        <pc:inkChg chg="add">
          <ac:chgData name="pavlos protopapas" userId="74894_tp_dropbox" providerId="OAuth2" clId="{5881E131-956A-E043-B8DC-AA7913F1CFAE}" dt="2020-06-04T20:28:03.741" v="909"/>
          <ac:inkMkLst>
            <pc:docMk/>
            <pc:sldMk cId="688108346" sldId="536"/>
            <ac:inkMk id="194" creationId="{A06A297B-9301-A246-854D-BE9A1BE21304}"/>
          </ac:inkMkLst>
        </pc:inkChg>
        <pc:inkChg chg="add">
          <ac:chgData name="pavlos protopapas" userId="74894_tp_dropbox" providerId="OAuth2" clId="{5881E131-956A-E043-B8DC-AA7913F1CFAE}" dt="2020-06-04T20:28:04.057" v="910"/>
          <ac:inkMkLst>
            <pc:docMk/>
            <pc:sldMk cId="688108346" sldId="536"/>
            <ac:inkMk id="195" creationId="{CE619CAA-620A-224C-B0E3-82DC62EEF345}"/>
          </ac:inkMkLst>
        </pc:inkChg>
        <pc:inkChg chg="add">
          <ac:chgData name="pavlos protopapas" userId="74894_tp_dropbox" providerId="OAuth2" clId="{5881E131-956A-E043-B8DC-AA7913F1CFAE}" dt="2020-06-04T20:28:04.565" v="911"/>
          <ac:inkMkLst>
            <pc:docMk/>
            <pc:sldMk cId="688108346" sldId="536"/>
            <ac:inkMk id="196" creationId="{3403F472-F056-D546-B53C-2E03576D6FB5}"/>
          </ac:inkMkLst>
        </pc:inkChg>
        <pc:inkChg chg="add">
          <ac:chgData name="pavlos protopapas" userId="74894_tp_dropbox" providerId="OAuth2" clId="{5881E131-956A-E043-B8DC-AA7913F1CFAE}" dt="2020-06-04T20:28:05.123" v="912"/>
          <ac:inkMkLst>
            <pc:docMk/>
            <pc:sldMk cId="688108346" sldId="536"/>
            <ac:inkMk id="197" creationId="{D657D2FB-1C04-394F-B3FB-4865A3885533}"/>
          </ac:inkMkLst>
        </pc:inkChg>
        <pc:inkChg chg="add">
          <ac:chgData name="pavlos protopapas" userId="74894_tp_dropbox" providerId="OAuth2" clId="{5881E131-956A-E043-B8DC-AA7913F1CFAE}" dt="2020-06-04T20:28:05.448" v="913"/>
          <ac:inkMkLst>
            <pc:docMk/>
            <pc:sldMk cId="688108346" sldId="536"/>
            <ac:inkMk id="198" creationId="{FB679D7B-1DC0-AC49-87A4-93D0CD3D90CC}"/>
          </ac:inkMkLst>
        </pc:inkChg>
        <pc:inkChg chg="add">
          <ac:chgData name="pavlos protopapas" userId="74894_tp_dropbox" providerId="OAuth2" clId="{5881E131-956A-E043-B8DC-AA7913F1CFAE}" dt="2020-06-04T20:28:05.957" v="914"/>
          <ac:inkMkLst>
            <pc:docMk/>
            <pc:sldMk cId="688108346" sldId="536"/>
            <ac:inkMk id="199" creationId="{4589422B-FB13-B04E-9175-C04908D8748F}"/>
          </ac:inkMkLst>
        </pc:inkChg>
        <pc:inkChg chg="add">
          <ac:chgData name="pavlos protopapas" userId="74894_tp_dropbox" providerId="OAuth2" clId="{5881E131-956A-E043-B8DC-AA7913F1CFAE}" dt="2020-06-04T20:28:06.274" v="915"/>
          <ac:inkMkLst>
            <pc:docMk/>
            <pc:sldMk cId="688108346" sldId="536"/>
            <ac:inkMk id="200" creationId="{FB303E09-BD45-4040-8E4E-ACD842A190B7}"/>
          </ac:inkMkLst>
        </pc:inkChg>
        <pc:inkChg chg="add">
          <ac:chgData name="pavlos protopapas" userId="74894_tp_dropbox" providerId="OAuth2" clId="{5881E131-956A-E043-B8DC-AA7913F1CFAE}" dt="2020-06-04T20:28:07.533" v="917"/>
          <ac:inkMkLst>
            <pc:docMk/>
            <pc:sldMk cId="688108346" sldId="536"/>
            <ac:inkMk id="202" creationId="{96DAA1EE-AD33-2448-9E88-C9C4AF7F3106}"/>
          </ac:inkMkLst>
        </pc:inkChg>
        <pc:inkChg chg="add">
          <ac:chgData name="pavlos protopapas" userId="74894_tp_dropbox" providerId="OAuth2" clId="{5881E131-956A-E043-B8DC-AA7913F1CFAE}" dt="2020-06-04T20:28:07.949" v="918"/>
          <ac:inkMkLst>
            <pc:docMk/>
            <pc:sldMk cId="688108346" sldId="536"/>
            <ac:inkMk id="203" creationId="{BE6954D7-0672-8A49-8135-9ECFDE9E1F2C}"/>
          </ac:inkMkLst>
        </pc:inkChg>
        <pc:inkChg chg="add">
          <ac:chgData name="pavlos protopapas" userId="74894_tp_dropbox" providerId="OAuth2" clId="{5881E131-956A-E043-B8DC-AA7913F1CFAE}" dt="2020-06-04T20:28:08.324" v="919"/>
          <ac:inkMkLst>
            <pc:docMk/>
            <pc:sldMk cId="688108346" sldId="536"/>
            <ac:inkMk id="204" creationId="{564C7C73-1781-3049-8EB4-76F81B921BD9}"/>
          </ac:inkMkLst>
        </pc:inkChg>
        <pc:inkChg chg="add">
          <ac:chgData name="pavlos protopapas" userId="74894_tp_dropbox" providerId="OAuth2" clId="{5881E131-956A-E043-B8DC-AA7913F1CFAE}" dt="2020-06-04T20:28:08.925" v="920"/>
          <ac:inkMkLst>
            <pc:docMk/>
            <pc:sldMk cId="688108346" sldId="536"/>
            <ac:inkMk id="205" creationId="{F2FCEF6F-AFE1-5448-8BBE-A2AA5D505EFC}"/>
          </ac:inkMkLst>
        </pc:inkChg>
        <pc:inkChg chg="add">
          <ac:chgData name="pavlos protopapas" userId="74894_tp_dropbox" providerId="OAuth2" clId="{5881E131-956A-E043-B8DC-AA7913F1CFAE}" dt="2020-06-04T20:28:09.473" v="921"/>
          <ac:inkMkLst>
            <pc:docMk/>
            <pc:sldMk cId="688108346" sldId="536"/>
            <ac:inkMk id="206" creationId="{CCC435AB-83B6-7740-81DB-2BB7F03667B6}"/>
          </ac:inkMkLst>
        </pc:inkChg>
        <pc:inkChg chg="add">
          <ac:chgData name="pavlos protopapas" userId="74894_tp_dropbox" providerId="OAuth2" clId="{5881E131-956A-E043-B8DC-AA7913F1CFAE}" dt="2020-06-04T20:28:10.373" v="922"/>
          <ac:inkMkLst>
            <pc:docMk/>
            <pc:sldMk cId="688108346" sldId="536"/>
            <ac:inkMk id="207" creationId="{292DA0E8-2B84-E24B-B994-B270A6AD553B}"/>
          </ac:inkMkLst>
        </pc:inkChg>
        <pc:inkChg chg="add">
          <ac:chgData name="pavlos protopapas" userId="74894_tp_dropbox" providerId="OAuth2" clId="{5881E131-956A-E043-B8DC-AA7913F1CFAE}" dt="2020-06-04T20:28:10.742" v="923"/>
          <ac:inkMkLst>
            <pc:docMk/>
            <pc:sldMk cId="688108346" sldId="536"/>
            <ac:inkMk id="208" creationId="{70678D2E-C9A9-0B46-9E2F-C94A48271A44}"/>
          </ac:inkMkLst>
        </pc:inkChg>
        <pc:inkChg chg="add">
          <ac:chgData name="pavlos protopapas" userId="74894_tp_dropbox" providerId="OAuth2" clId="{5881E131-956A-E043-B8DC-AA7913F1CFAE}" dt="2020-06-04T20:28:10.950" v="924"/>
          <ac:inkMkLst>
            <pc:docMk/>
            <pc:sldMk cId="688108346" sldId="536"/>
            <ac:inkMk id="209" creationId="{06F80AE6-8F75-4F45-B3A8-27F04D6155BE}"/>
          </ac:inkMkLst>
        </pc:inkChg>
        <pc:inkChg chg="add">
          <ac:chgData name="pavlos protopapas" userId="74894_tp_dropbox" providerId="OAuth2" clId="{5881E131-956A-E043-B8DC-AA7913F1CFAE}" dt="2020-06-04T20:28:11.109" v="925"/>
          <ac:inkMkLst>
            <pc:docMk/>
            <pc:sldMk cId="688108346" sldId="536"/>
            <ac:inkMk id="210" creationId="{021A714B-A4E8-9F45-9A64-8BFC3FA0D963}"/>
          </ac:inkMkLst>
        </pc:inkChg>
        <pc:inkChg chg="add">
          <ac:chgData name="pavlos protopapas" userId="74894_tp_dropbox" providerId="OAuth2" clId="{5881E131-956A-E043-B8DC-AA7913F1CFAE}" dt="2020-06-04T20:28:11.515" v="926"/>
          <ac:inkMkLst>
            <pc:docMk/>
            <pc:sldMk cId="688108346" sldId="536"/>
            <ac:inkMk id="211" creationId="{DC6F2FAB-2804-9740-8D41-54252766FCF7}"/>
          </ac:inkMkLst>
        </pc:inkChg>
        <pc:inkChg chg="add">
          <ac:chgData name="pavlos protopapas" userId="74894_tp_dropbox" providerId="OAuth2" clId="{5881E131-956A-E043-B8DC-AA7913F1CFAE}" dt="2020-06-04T20:28:11.694" v="927"/>
          <ac:inkMkLst>
            <pc:docMk/>
            <pc:sldMk cId="688108346" sldId="536"/>
            <ac:inkMk id="212" creationId="{BD05A0AA-11D5-E14A-8E11-94ACB04B28E3}"/>
          </ac:inkMkLst>
        </pc:inkChg>
        <pc:inkChg chg="add">
          <ac:chgData name="pavlos protopapas" userId="74894_tp_dropbox" providerId="OAuth2" clId="{5881E131-956A-E043-B8DC-AA7913F1CFAE}" dt="2020-06-04T20:28:12.061" v="928"/>
          <ac:inkMkLst>
            <pc:docMk/>
            <pc:sldMk cId="688108346" sldId="536"/>
            <ac:inkMk id="213" creationId="{4A20E8A2-4A97-3040-AD15-7F3F35D9CEAF}"/>
          </ac:inkMkLst>
        </pc:inkChg>
        <pc:inkChg chg="add">
          <ac:chgData name="pavlos protopapas" userId="74894_tp_dropbox" providerId="OAuth2" clId="{5881E131-956A-E043-B8DC-AA7913F1CFAE}" dt="2020-06-04T20:28:12.749" v="929"/>
          <ac:inkMkLst>
            <pc:docMk/>
            <pc:sldMk cId="688108346" sldId="536"/>
            <ac:inkMk id="214" creationId="{2BC6F9AD-C7B9-1747-B9A6-C86D841012A7}"/>
          </ac:inkMkLst>
        </pc:inkChg>
        <pc:inkChg chg="add">
          <ac:chgData name="pavlos protopapas" userId="74894_tp_dropbox" providerId="OAuth2" clId="{5881E131-956A-E043-B8DC-AA7913F1CFAE}" dt="2020-06-04T20:28:13.549" v="930"/>
          <ac:inkMkLst>
            <pc:docMk/>
            <pc:sldMk cId="688108346" sldId="536"/>
            <ac:inkMk id="215" creationId="{0B785610-F3A3-A14B-829D-A9A4D5C398BA}"/>
          </ac:inkMkLst>
        </pc:inkChg>
        <pc:inkChg chg="add">
          <ac:chgData name="pavlos protopapas" userId="74894_tp_dropbox" providerId="OAuth2" clId="{5881E131-956A-E043-B8DC-AA7913F1CFAE}" dt="2020-06-04T20:28:13.733" v="931"/>
          <ac:inkMkLst>
            <pc:docMk/>
            <pc:sldMk cId="688108346" sldId="536"/>
            <ac:inkMk id="216" creationId="{2ECDAF1F-760B-DC43-AD0D-DEC463F87C2C}"/>
          </ac:inkMkLst>
        </pc:inkChg>
        <pc:inkChg chg="add">
          <ac:chgData name="pavlos protopapas" userId="74894_tp_dropbox" providerId="OAuth2" clId="{5881E131-956A-E043-B8DC-AA7913F1CFAE}" dt="2020-06-04T20:28:14.058" v="932"/>
          <ac:inkMkLst>
            <pc:docMk/>
            <pc:sldMk cId="688108346" sldId="536"/>
            <ac:inkMk id="217" creationId="{02019CC7-DAA6-1545-BF4C-5CDD8822A737}"/>
          </ac:inkMkLst>
        </pc:inkChg>
        <pc:inkChg chg="add">
          <ac:chgData name="pavlos protopapas" userId="74894_tp_dropbox" providerId="OAuth2" clId="{5881E131-956A-E043-B8DC-AA7913F1CFAE}" dt="2020-06-04T20:28:14.243" v="933"/>
          <ac:inkMkLst>
            <pc:docMk/>
            <pc:sldMk cId="688108346" sldId="536"/>
            <ac:inkMk id="218" creationId="{3A657EC7-086D-E841-89E1-287BCF1304B7}"/>
          </ac:inkMkLst>
        </pc:inkChg>
        <pc:inkChg chg="add">
          <ac:chgData name="pavlos protopapas" userId="74894_tp_dropbox" providerId="OAuth2" clId="{5881E131-956A-E043-B8DC-AA7913F1CFAE}" dt="2020-06-04T20:28:14.600" v="934"/>
          <ac:inkMkLst>
            <pc:docMk/>
            <pc:sldMk cId="688108346" sldId="536"/>
            <ac:inkMk id="219" creationId="{94937584-0D65-0343-9990-8D0F54769A62}"/>
          </ac:inkMkLst>
        </pc:inkChg>
        <pc:inkChg chg="add">
          <ac:chgData name="pavlos protopapas" userId="74894_tp_dropbox" providerId="OAuth2" clId="{5881E131-956A-E043-B8DC-AA7913F1CFAE}" dt="2020-06-04T20:28:14.873" v="935"/>
          <ac:inkMkLst>
            <pc:docMk/>
            <pc:sldMk cId="688108346" sldId="536"/>
            <ac:inkMk id="220" creationId="{46AD4555-9B2C-6149-A4EF-B46C7E30D1BD}"/>
          </ac:inkMkLst>
        </pc:inkChg>
        <pc:inkChg chg="add">
          <ac:chgData name="pavlos protopapas" userId="74894_tp_dropbox" providerId="OAuth2" clId="{5881E131-956A-E043-B8DC-AA7913F1CFAE}" dt="2020-06-04T20:28:15.037" v="936"/>
          <ac:inkMkLst>
            <pc:docMk/>
            <pc:sldMk cId="688108346" sldId="536"/>
            <ac:inkMk id="221" creationId="{B30EBF45-2A52-E743-8204-4C2263D39BCC}"/>
          </ac:inkMkLst>
        </pc:inkChg>
        <pc:inkChg chg="add">
          <ac:chgData name="pavlos protopapas" userId="74894_tp_dropbox" providerId="OAuth2" clId="{5881E131-956A-E043-B8DC-AA7913F1CFAE}" dt="2020-06-04T20:28:15.451" v="937"/>
          <ac:inkMkLst>
            <pc:docMk/>
            <pc:sldMk cId="688108346" sldId="536"/>
            <ac:inkMk id="222" creationId="{3CDF1AA4-AD84-DD42-A326-9E55428F5BF9}"/>
          </ac:inkMkLst>
        </pc:inkChg>
        <pc:inkChg chg="add">
          <ac:chgData name="pavlos protopapas" userId="74894_tp_dropbox" providerId="OAuth2" clId="{5881E131-956A-E043-B8DC-AA7913F1CFAE}" dt="2020-06-04T20:28:15.707" v="938"/>
          <ac:inkMkLst>
            <pc:docMk/>
            <pc:sldMk cId="688108346" sldId="536"/>
            <ac:inkMk id="223" creationId="{3FFEADC9-99FA-F04F-B984-2404812C2EAA}"/>
          </ac:inkMkLst>
        </pc:inkChg>
        <pc:inkChg chg="add">
          <ac:chgData name="pavlos protopapas" userId="74894_tp_dropbox" providerId="OAuth2" clId="{5881E131-956A-E043-B8DC-AA7913F1CFAE}" dt="2020-06-04T20:28:15.872" v="939"/>
          <ac:inkMkLst>
            <pc:docMk/>
            <pc:sldMk cId="688108346" sldId="536"/>
            <ac:inkMk id="224" creationId="{D56C0FF5-1025-C34E-BAEB-990441C8D028}"/>
          </ac:inkMkLst>
        </pc:inkChg>
        <pc:inkChg chg="add">
          <ac:chgData name="pavlos protopapas" userId="74894_tp_dropbox" providerId="OAuth2" clId="{5881E131-956A-E043-B8DC-AA7913F1CFAE}" dt="2020-06-04T20:28:16.228" v="940"/>
          <ac:inkMkLst>
            <pc:docMk/>
            <pc:sldMk cId="688108346" sldId="536"/>
            <ac:inkMk id="225" creationId="{A58A55CA-F259-B040-8CAC-5FCE4690638C}"/>
          </ac:inkMkLst>
        </pc:inkChg>
        <pc:inkChg chg="add">
          <ac:chgData name="pavlos protopapas" userId="74894_tp_dropbox" providerId="OAuth2" clId="{5881E131-956A-E043-B8DC-AA7913F1CFAE}" dt="2020-06-04T20:28:16.571" v="941"/>
          <ac:inkMkLst>
            <pc:docMk/>
            <pc:sldMk cId="688108346" sldId="536"/>
            <ac:inkMk id="226" creationId="{3C7E1867-6488-4C40-8EFC-C6807D062B61}"/>
          </ac:inkMkLst>
        </pc:inkChg>
        <pc:inkChg chg="add">
          <ac:chgData name="pavlos protopapas" userId="74894_tp_dropbox" providerId="OAuth2" clId="{5881E131-956A-E043-B8DC-AA7913F1CFAE}" dt="2020-06-04T20:28:16.753" v="942"/>
          <ac:inkMkLst>
            <pc:docMk/>
            <pc:sldMk cId="688108346" sldId="536"/>
            <ac:inkMk id="227" creationId="{32C327A2-4DDD-6146-81C7-EA5D246B9C2F}"/>
          </ac:inkMkLst>
        </pc:inkChg>
      </pc:sldChg>
      <pc:sldChg chg="addSp delSp new">
        <pc:chgData name="pavlos protopapas" userId="74894_tp_dropbox" providerId="OAuth2" clId="{5881E131-956A-E043-B8DC-AA7913F1CFAE}" dt="2020-06-04T21:32:42.617" v="1469"/>
        <pc:sldMkLst>
          <pc:docMk/>
          <pc:sldMk cId="2593144597" sldId="537"/>
        </pc:sldMkLst>
        <pc:spChg chg="del">
          <ac:chgData name="pavlos protopapas" userId="74894_tp_dropbox" providerId="OAuth2" clId="{5881E131-956A-E043-B8DC-AA7913F1CFAE}" dt="2020-06-04T21:27:53" v="1148" actId="478"/>
          <ac:spMkLst>
            <pc:docMk/>
            <pc:sldMk cId="2593144597" sldId="537"/>
            <ac:spMk id="2" creationId="{2C38D88A-C37B-8C49-8204-529C2AD224E5}"/>
          </ac:spMkLst>
        </pc:spChg>
        <pc:spChg chg="del">
          <ac:chgData name="pavlos protopapas" userId="74894_tp_dropbox" providerId="OAuth2" clId="{5881E131-956A-E043-B8DC-AA7913F1CFAE}" dt="2020-06-04T21:27:48.769" v="1147" actId="478"/>
          <ac:spMkLst>
            <pc:docMk/>
            <pc:sldMk cId="2593144597" sldId="537"/>
            <ac:spMk id="3" creationId="{71EF2FD9-C21E-EE40-951C-096D57178107}"/>
          </ac:spMkLst>
        </pc:spChg>
        <pc:grpChg chg="add">
          <ac:chgData name="pavlos protopapas" userId="74894_tp_dropbox" providerId="OAuth2" clId="{5881E131-956A-E043-B8DC-AA7913F1CFAE}" dt="2020-06-04T21:28:02.725" v="1161"/>
          <ac:grpSpMkLst>
            <pc:docMk/>
            <pc:sldMk cId="2593144597" sldId="537"/>
            <ac:grpSpMk id="17" creationId="{D13A2716-D69A-FC48-B07B-5E2AC54D4575}"/>
          </ac:grpSpMkLst>
        </pc:grpChg>
        <pc:grpChg chg="add">
          <ac:chgData name="pavlos protopapas" userId="74894_tp_dropbox" providerId="OAuth2" clId="{5881E131-956A-E043-B8DC-AA7913F1CFAE}" dt="2020-06-04T21:28:02.725" v="1161"/>
          <ac:grpSpMkLst>
            <pc:docMk/>
            <pc:sldMk cId="2593144597" sldId="537"/>
            <ac:grpSpMk id="18" creationId="{A8A5CD6C-196F-9947-A67F-95BF3C032697}"/>
          </ac:grpSpMkLst>
        </pc:grpChg>
        <pc:grpChg chg="add del">
          <ac:chgData name="pavlos protopapas" userId="74894_tp_dropbox" providerId="OAuth2" clId="{5881E131-956A-E043-B8DC-AA7913F1CFAE}" dt="2020-06-04T21:28:09.589" v="1177"/>
          <ac:grpSpMkLst>
            <pc:docMk/>
            <pc:sldMk cId="2593144597" sldId="537"/>
            <ac:grpSpMk id="32" creationId="{04212129-9BF1-1545-AE08-7783501F6CED}"/>
          </ac:grpSpMkLst>
        </pc:grpChg>
        <pc:grpChg chg="add">
          <ac:chgData name="pavlos protopapas" userId="74894_tp_dropbox" providerId="OAuth2" clId="{5881E131-956A-E043-B8DC-AA7913F1CFAE}" dt="2020-06-04T21:28:09.589" v="1177"/>
          <ac:grpSpMkLst>
            <pc:docMk/>
            <pc:sldMk cId="2593144597" sldId="537"/>
            <ac:grpSpMk id="34" creationId="{7B79AA65-0FE1-C14F-AA33-1D0E815105F7}"/>
          </ac:grpSpMkLst>
        </pc:grpChg>
        <pc:grpChg chg="add">
          <ac:chgData name="pavlos protopapas" userId="74894_tp_dropbox" providerId="OAuth2" clId="{5881E131-956A-E043-B8DC-AA7913F1CFAE}" dt="2020-06-04T21:28:44.208" v="1196"/>
          <ac:grpSpMkLst>
            <pc:docMk/>
            <pc:sldMk cId="2593144597" sldId="537"/>
            <ac:grpSpMk id="53" creationId="{8615D5C0-EA70-3F41-BA8C-E0993681D32F}"/>
          </ac:grpSpMkLst>
        </pc:grpChg>
        <pc:grpChg chg="add">
          <ac:chgData name="pavlos protopapas" userId="74894_tp_dropbox" providerId="OAuth2" clId="{5881E131-956A-E043-B8DC-AA7913F1CFAE}" dt="2020-06-04T21:28:44.208" v="1196"/>
          <ac:grpSpMkLst>
            <pc:docMk/>
            <pc:sldMk cId="2593144597" sldId="537"/>
            <ac:grpSpMk id="54" creationId="{4B91E29D-A25E-3142-9534-05861AEC2E0B}"/>
          </ac:grpSpMkLst>
        </pc:grpChg>
        <pc:grpChg chg="add">
          <ac:chgData name="pavlos protopapas" userId="74894_tp_dropbox" providerId="OAuth2" clId="{5881E131-956A-E043-B8DC-AA7913F1CFAE}" dt="2020-06-04T21:28:49.634" v="1208"/>
          <ac:grpSpMkLst>
            <pc:docMk/>
            <pc:sldMk cId="2593144597" sldId="537"/>
            <ac:grpSpMk id="66" creationId="{255B6C12-C8F5-B04B-BA69-44A0B5F5FBEB}"/>
          </ac:grpSpMkLst>
        </pc:grpChg>
        <pc:grpChg chg="add">
          <ac:chgData name="pavlos protopapas" userId="74894_tp_dropbox" providerId="OAuth2" clId="{5881E131-956A-E043-B8DC-AA7913F1CFAE}" dt="2020-06-04T21:28:53.727" v="1223"/>
          <ac:grpSpMkLst>
            <pc:docMk/>
            <pc:sldMk cId="2593144597" sldId="537"/>
            <ac:grpSpMk id="81" creationId="{B08020C3-E3EB-A142-88A0-4A569CA4413C}"/>
          </ac:grpSpMkLst>
        </pc:grpChg>
        <pc:grpChg chg="add">
          <ac:chgData name="pavlos protopapas" userId="74894_tp_dropbox" providerId="OAuth2" clId="{5881E131-956A-E043-B8DC-AA7913F1CFAE}" dt="2020-06-04T21:29:33.041" v="1275"/>
          <ac:grpSpMkLst>
            <pc:docMk/>
            <pc:sldMk cId="2593144597" sldId="537"/>
            <ac:grpSpMk id="133" creationId="{A6569386-0008-574F-8D59-75C2B5B071F2}"/>
          </ac:grpSpMkLst>
        </pc:grpChg>
        <pc:grpChg chg="add">
          <ac:chgData name="pavlos protopapas" userId="74894_tp_dropbox" providerId="OAuth2" clId="{5881E131-956A-E043-B8DC-AA7913F1CFAE}" dt="2020-06-04T21:29:33.041" v="1275"/>
          <ac:grpSpMkLst>
            <pc:docMk/>
            <pc:sldMk cId="2593144597" sldId="537"/>
            <ac:grpSpMk id="134" creationId="{2C4EB5D8-4BD9-FC4C-9E3F-2FFF98942839}"/>
          </ac:grpSpMkLst>
        </pc:grpChg>
        <pc:grpChg chg="add del">
          <ac:chgData name="pavlos protopapas" userId="74894_tp_dropbox" providerId="OAuth2" clId="{5881E131-956A-E043-B8DC-AA7913F1CFAE}" dt="2020-06-04T21:29:41.377" v="1295"/>
          <ac:grpSpMkLst>
            <pc:docMk/>
            <pc:sldMk cId="2593144597" sldId="537"/>
            <ac:grpSpMk id="146" creationId="{222BB487-A754-9A44-A9E2-A3DE34587A3D}"/>
          </ac:grpSpMkLst>
        </pc:grpChg>
        <pc:grpChg chg="add del">
          <ac:chgData name="pavlos protopapas" userId="74894_tp_dropbox" providerId="OAuth2" clId="{5881E131-956A-E043-B8DC-AA7913F1CFAE}" dt="2020-06-04T21:29:41.377" v="1295"/>
          <ac:grpSpMkLst>
            <pc:docMk/>
            <pc:sldMk cId="2593144597" sldId="537"/>
            <ac:grpSpMk id="147" creationId="{55719BAB-94A4-6243-8631-9E9A607AE594}"/>
          </ac:grpSpMkLst>
        </pc:grpChg>
        <pc:grpChg chg="add">
          <ac:chgData name="pavlos protopapas" userId="74894_tp_dropbox" providerId="OAuth2" clId="{5881E131-956A-E043-B8DC-AA7913F1CFAE}" dt="2020-06-04T21:29:41.377" v="1295"/>
          <ac:grpSpMkLst>
            <pc:docMk/>
            <pc:sldMk cId="2593144597" sldId="537"/>
            <ac:grpSpMk id="155" creationId="{3F43AA20-3E7B-C74E-B390-783782965576}"/>
          </ac:grpSpMkLst>
        </pc:grpChg>
        <pc:grpChg chg="add del">
          <ac:chgData name="pavlos protopapas" userId="74894_tp_dropbox" providerId="OAuth2" clId="{5881E131-956A-E043-B8DC-AA7913F1CFAE}" dt="2020-06-04T21:30:27.667" v="1319"/>
          <ac:grpSpMkLst>
            <pc:docMk/>
            <pc:sldMk cId="2593144597" sldId="537"/>
            <ac:grpSpMk id="169" creationId="{BD8935D6-548B-F64D-BCB2-903CD36711A7}"/>
          </ac:grpSpMkLst>
        </pc:grpChg>
        <pc:grpChg chg="add del">
          <ac:chgData name="pavlos protopapas" userId="74894_tp_dropbox" providerId="OAuth2" clId="{5881E131-956A-E043-B8DC-AA7913F1CFAE}" dt="2020-06-04T21:30:27.667" v="1319"/>
          <ac:grpSpMkLst>
            <pc:docMk/>
            <pc:sldMk cId="2593144597" sldId="537"/>
            <ac:grpSpMk id="172" creationId="{82EDBAF3-42F3-3B48-B29B-31A54CD8AB38}"/>
          </ac:grpSpMkLst>
        </pc:grpChg>
        <pc:grpChg chg="add del">
          <ac:chgData name="pavlos protopapas" userId="74894_tp_dropbox" providerId="OAuth2" clId="{5881E131-956A-E043-B8DC-AA7913F1CFAE}" dt="2020-06-04T21:30:34.475" v="1329"/>
          <ac:grpSpMkLst>
            <pc:docMk/>
            <pc:sldMk cId="2593144597" sldId="537"/>
            <ac:grpSpMk id="179" creationId="{BAA23EF8-B2AA-E049-ADD0-096CCEBE6DA8}"/>
          </ac:grpSpMkLst>
        </pc:grpChg>
        <pc:grpChg chg="add del">
          <ac:chgData name="pavlos protopapas" userId="74894_tp_dropbox" providerId="OAuth2" clId="{5881E131-956A-E043-B8DC-AA7913F1CFAE}" dt="2020-06-04T21:30:34.475" v="1329"/>
          <ac:grpSpMkLst>
            <pc:docMk/>
            <pc:sldMk cId="2593144597" sldId="537"/>
            <ac:grpSpMk id="182" creationId="{619A0938-D573-AA4E-A3CC-9FE405FA35B8}"/>
          </ac:grpSpMkLst>
        </pc:grpChg>
        <pc:grpChg chg="add">
          <ac:chgData name="pavlos protopapas" userId="74894_tp_dropbox" providerId="OAuth2" clId="{5881E131-956A-E043-B8DC-AA7913F1CFAE}" dt="2020-06-04T21:30:34.475" v="1329"/>
          <ac:grpSpMkLst>
            <pc:docMk/>
            <pc:sldMk cId="2593144597" sldId="537"/>
            <ac:grpSpMk id="189" creationId="{299BA36F-0296-8444-B513-21D064F969AD}"/>
          </ac:grpSpMkLst>
        </pc:grpChg>
        <pc:grpChg chg="add del">
          <ac:chgData name="pavlos protopapas" userId="74894_tp_dropbox" providerId="OAuth2" clId="{5881E131-956A-E043-B8DC-AA7913F1CFAE}" dt="2020-06-04T21:31:06.945" v="1371"/>
          <ac:grpSpMkLst>
            <pc:docMk/>
            <pc:sldMk cId="2593144597" sldId="537"/>
            <ac:grpSpMk id="207" creationId="{02F05201-B41D-4947-A946-CCCEE681CE1D}"/>
          </ac:grpSpMkLst>
        </pc:grpChg>
        <pc:grpChg chg="add">
          <ac:chgData name="pavlos protopapas" userId="74894_tp_dropbox" providerId="OAuth2" clId="{5881E131-956A-E043-B8DC-AA7913F1CFAE}" dt="2020-06-04T21:31:06.945" v="1371"/>
          <ac:grpSpMkLst>
            <pc:docMk/>
            <pc:sldMk cId="2593144597" sldId="537"/>
            <ac:grpSpMk id="231" creationId="{34800381-9E3E-F444-9A99-6A14994E80E6}"/>
          </ac:grpSpMkLst>
        </pc:grpChg>
        <pc:grpChg chg="add">
          <ac:chgData name="pavlos protopapas" userId="74894_tp_dropbox" providerId="OAuth2" clId="{5881E131-956A-E043-B8DC-AA7913F1CFAE}" dt="2020-06-04T21:31:06.945" v="1371"/>
          <ac:grpSpMkLst>
            <pc:docMk/>
            <pc:sldMk cId="2593144597" sldId="537"/>
            <ac:grpSpMk id="232" creationId="{25C4EDDC-7571-8B49-A360-7F6D7E43004F}"/>
          </ac:grpSpMkLst>
        </pc:grpChg>
        <pc:grpChg chg="add">
          <ac:chgData name="pavlos protopapas" userId="74894_tp_dropbox" providerId="OAuth2" clId="{5881E131-956A-E043-B8DC-AA7913F1CFAE}" dt="2020-06-04T21:31:51.972" v="1401"/>
          <ac:grpSpMkLst>
            <pc:docMk/>
            <pc:sldMk cId="2593144597" sldId="537"/>
            <ac:grpSpMk id="257" creationId="{8DF8062A-229C-B645-98B1-E06D25EBABD0}"/>
          </ac:grpSpMkLst>
        </pc:grpChg>
        <pc:grpChg chg="add del">
          <ac:chgData name="pavlos protopapas" userId="74894_tp_dropbox" providerId="OAuth2" clId="{5881E131-956A-E043-B8DC-AA7913F1CFAE}" dt="2020-06-04T21:31:57.262" v="1409"/>
          <ac:grpSpMkLst>
            <pc:docMk/>
            <pc:sldMk cId="2593144597" sldId="537"/>
            <ac:grpSpMk id="261" creationId="{2527D1F6-B134-8C4D-AB81-CF3CC9E4B110}"/>
          </ac:grpSpMkLst>
        </pc:grpChg>
        <pc:grpChg chg="add">
          <ac:chgData name="pavlos protopapas" userId="74894_tp_dropbox" providerId="OAuth2" clId="{5881E131-956A-E043-B8DC-AA7913F1CFAE}" dt="2020-06-04T21:31:57.262" v="1409"/>
          <ac:grpSpMkLst>
            <pc:docMk/>
            <pc:sldMk cId="2593144597" sldId="537"/>
            <ac:grpSpMk id="265" creationId="{742C5427-81A1-004C-83CE-F438209F7F65}"/>
          </ac:grpSpMkLst>
        </pc:grpChg>
        <pc:grpChg chg="add">
          <ac:chgData name="pavlos protopapas" userId="74894_tp_dropbox" providerId="OAuth2" clId="{5881E131-956A-E043-B8DC-AA7913F1CFAE}" dt="2020-06-04T21:32:11.958" v="1433"/>
          <ac:grpSpMkLst>
            <pc:docMk/>
            <pc:sldMk cId="2593144597" sldId="537"/>
            <ac:grpSpMk id="289" creationId="{908D5312-44D6-7349-843B-6D267CFF2A81}"/>
          </ac:grpSpMkLst>
        </pc:grpChg>
        <pc:grpChg chg="add">
          <ac:chgData name="pavlos protopapas" userId="74894_tp_dropbox" providerId="OAuth2" clId="{5881E131-956A-E043-B8DC-AA7913F1CFAE}" dt="2020-06-04T21:32:11.958" v="1433"/>
          <ac:grpSpMkLst>
            <pc:docMk/>
            <pc:sldMk cId="2593144597" sldId="537"/>
            <ac:grpSpMk id="290" creationId="{BD0C77DB-2E46-6442-8180-F45587CDC3F1}"/>
          </ac:grpSpMkLst>
        </pc:grpChg>
        <pc:grpChg chg="add del">
          <ac:chgData name="pavlos protopapas" userId="74894_tp_dropbox" providerId="OAuth2" clId="{5881E131-956A-E043-B8DC-AA7913F1CFAE}" dt="2020-06-04T21:32:25.098" v="1455"/>
          <ac:grpSpMkLst>
            <pc:docMk/>
            <pc:sldMk cId="2593144597" sldId="537"/>
            <ac:grpSpMk id="303" creationId="{5E35E401-0B59-8E48-B14F-4921CC7226CE}"/>
          </ac:grpSpMkLst>
        </pc:grpChg>
        <pc:grpChg chg="add">
          <ac:chgData name="pavlos protopapas" userId="74894_tp_dropbox" providerId="OAuth2" clId="{5881E131-956A-E043-B8DC-AA7913F1CFAE}" dt="2020-06-04T21:32:25.098" v="1455"/>
          <ac:grpSpMkLst>
            <pc:docMk/>
            <pc:sldMk cId="2593144597" sldId="537"/>
            <ac:grpSpMk id="312" creationId="{5B530BE9-541E-E94C-8F9E-FA933C47071B}"/>
          </ac:grpSpMkLst>
        </pc:grpChg>
        <pc:grpChg chg="add">
          <ac:chgData name="pavlos protopapas" userId="74894_tp_dropbox" providerId="OAuth2" clId="{5881E131-956A-E043-B8DC-AA7913F1CFAE}" dt="2020-06-04T21:32:42.617" v="1469"/>
          <ac:grpSpMkLst>
            <pc:docMk/>
            <pc:sldMk cId="2593144597" sldId="537"/>
            <ac:grpSpMk id="326" creationId="{7F0E999E-775B-C849-A11E-1079129FA46F}"/>
          </ac:grpSpMkLst>
        </pc:grpChg>
        <pc:inkChg chg="add">
          <ac:chgData name="pavlos protopapas" userId="74894_tp_dropbox" providerId="OAuth2" clId="{5881E131-956A-E043-B8DC-AA7913F1CFAE}" dt="2020-06-04T21:27:55.443" v="1149"/>
          <ac:inkMkLst>
            <pc:docMk/>
            <pc:sldMk cId="2593144597" sldId="537"/>
            <ac:inkMk id="5" creationId="{8B3F12D7-14E2-A449-AB5B-05F90F5ACE67}"/>
          </ac:inkMkLst>
        </pc:inkChg>
        <pc:inkChg chg="add">
          <ac:chgData name="pavlos protopapas" userId="74894_tp_dropbox" providerId="OAuth2" clId="{5881E131-956A-E043-B8DC-AA7913F1CFAE}" dt="2020-06-04T21:27:56.269" v="1150"/>
          <ac:inkMkLst>
            <pc:docMk/>
            <pc:sldMk cId="2593144597" sldId="537"/>
            <ac:inkMk id="6" creationId="{73E9374A-D435-234A-BDDF-D9617F6CC918}"/>
          </ac:inkMkLst>
        </pc:inkChg>
        <pc:inkChg chg="add">
          <ac:chgData name="pavlos protopapas" userId="74894_tp_dropbox" providerId="OAuth2" clId="{5881E131-956A-E043-B8DC-AA7913F1CFAE}" dt="2020-06-04T21:27:56.624" v="1151"/>
          <ac:inkMkLst>
            <pc:docMk/>
            <pc:sldMk cId="2593144597" sldId="537"/>
            <ac:inkMk id="7" creationId="{A93D4AA0-E835-E148-B1E2-8EA015CAD9E5}"/>
          </ac:inkMkLst>
        </pc:inkChg>
        <pc:inkChg chg="add">
          <ac:chgData name="pavlos protopapas" userId="74894_tp_dropbox" providerId="OAuth2" clId="{5881E131-956A-E043-B8DC-AA7913F1CFAE}" dt="2020-06-04T21:27:57.153" v="1152"/>
          <ac:inkMkLst>
            <pc:docMk/>
            <pc:sldMk cId="2593144597" sldId="537"/>
            <ac:inkMk id="8" creationId="{B4C3A5CB-A40D-A248-A0B4-ED0CE827B592}"/>
          </ac:inkMkLst>
        </pc:inkChg>
        <pc:inkChg chg="add">
          <ac:chgData name="pavlos protopapas" userId="74894_tp_dropbox" providerId="OAuth2" clId="{5881E131-956A-E043-B8DC-AA7913F1CFAE}" dt="2020-06-04T21:27:57.724" v="1153"/>
          <ac:inkMkLst>
            <pc:docMk/>
            <pc:sldMk cId="2593144597" sldId="537"/>
            <ac:inkMk id="9" creationId="{446E6450-7A9E-7642-963E-A319F251F1E1}"/>
          </ac:inkMkLst>
        </pc:inkChg>
        <pc:inkChg chg="add">
          <ac:chgData name="pavlos protopapas" userId="74894_tp_dropbox" providerId="OAuth2" clId="{5881E131-956A-E043-B8DC-AA7913F1CFAE}" dt="2020-06-04T21:27:58.829" v="1154"/>
          <ac:inkMkLst>
            <pc:docMk/>
            <pc:sldMk cId="2593144597" sldId="537"/>
            <ac:inkMk id="10" creationId="{3C916AC2-68E9-474A-9E0D-AE4BADA85F87}"/>
          </ac:inkMkLst>
        </pc:inkChg>
        <pc:inkChg chg="add">
          <ac:chgData name="pavlos protopapas" userId="74894_tp_dropbox" providerId="OAuth2" clId="{5881E131-956A-E043-B8DC-AA7913F1CFAE}" dt="2020-06-04T21:27:59.285" v="1155"/>
          <ac:inkMkLst>
            <pc:docMk/>
            <pc:sldMk cId="2593144597" sldId="537"/>
            <ac:inkMk id="11" creationId="{65CF249D-2021-7445-BE81-0815F21977D9}"/>
          </ac:inkMkLst>
        </pc:inkChg>
        <pc:inkChg chg="add">
          <ac:chgData name="pavlos protopapas" userId="74894_tp_dropbox" providerId="OAuth2" clId="{5881E131-956A-E043-B8DC-AA7913F1CFAE}" dt="2020-06-04T21:27:59.605" v="1156"/>
          <ac:inkMkLst>
            <pc:docMk/>
            <pc:sldMk cId="2593144597" sldId="537"/>
            <ac:inkMk id="12" creationId="{14334466-5606-7649-95AE-4D1159444B51}"/>
          </ac:inkMkLst>
        </pc:inkChg>
        <pc:inkChg chg="add">
          <ac:chgData name="pavlos protopapas" userId="74894_tp_dropbox" providerId="OAuth2" clId="{5881E131-956A-E043-B8DC-AA7913F1CFAE}" dt="2020-06-04T21:28:00.169" v="1157"/>
          <ac:inkMkLst>
            <pc:docMk/>
            <pc:sldMk cId="2593144597" sldId="537"/>
            <ac:inkMk id="13" creationId="{A70C511E-50A2-8B40-9405-E5738C275266}"/>
          </ac:inkMkLst>
        </pc:inkChg>
        <pc:inkChg chg="add">
          <ac:chgData name="pavlos protopapas" userId="74894_tp_dropbox" providerId="OAuth2" clId="{5881E131-956A-E043-B8DC-AA7913F1CFAE}" dt="2020-06-04T21:28:00.576" v="1158"/>
          <ac:inkMkLst>
            <pc:docMk/>
            <pc:sldMk cId="2593144597" sldId="537"/>
            <ac:inkMk id="14" creationId="{CF56DFA2-4A9D-5744-A3E3-4449D4C3D08A}"/>
          </ac:inkMkLst>
        </pc:inkChg>
        <pc:inkChg chg="add">
          <ac:chgData name="pavlos protopapas" userId="74894_tp_dropbox" providerId="OAuth2" clId="{5881E131-956A-E043-B8DC-AA7913F1CFAE}" dt="2020-06-04T21:28:01.513" v="1159"/>
          <ac:inkMkLst>
            <pc:docMk/>
            <pc:sldMk cId="2593144597" sldId="537"/>
            <ac:inkMk id="15" creationId="{C50A9691-32AF-F84D-863D-A24DE847E2E8}"/>
          </ac:inkMkLst>
        </pc:inkChg>
        <pc:inkChg chg="add">
          <ac:chgData name="pavlos protopapas" userId="74894_tp_dropbox" providerId="OAuth2" clId="{5881E131-956A-E043-B8DC-AA7913F1CFAE}" dt="2020-06-04T21:28:01.672" v="1160"/>
          <ac:inkMkLst>
            <pc:docMk/>
            <pc:sldMk cId="2593144597" sldId="537"/>
            <ac:inkMk id="16" creationId="{534C3A80-67A7-C049-AA3E-BB459638BC06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19" creationId="{DF9A09BF-153E-AC45-BCD8-BA6EAF098117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0" creationId="{A95C9D5B-B0D8-BA4A-8C49-B6E192FB05BB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1" creationId="{AAB9640F-F4AA-6443-AF30-2FA2DA3E2E9C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2" creationId="{8EBB596B-D7E4-0C41-8B70-0C7A9128CFFD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3" creationId="{5AF320E0-243C-D04A-B852-37827370E26D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4" creationId="{FD501413-CFC9-9946-AFDA-D3E1E0EF1FE5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5" creationId="{BA3197CD-BEBE-F44B-95E7-780A404FA909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6" creationId="{3B0C52A2-4FFB-6B45-8FBC-23E4F4A9CCB2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7" creationId="{3785E902-681D-0143-8BC3-FB61067D7C76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8" creationId="{74A2AC2A-9F4B-2E4A-AD41-19CBB047F7F8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29" creationId="{AC57D788-E190-1643-ACB6-9021FA53407C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30" creationId="{F4ABE1AC-9A5C-D748-872F-7AC9E44C52D7}"/>
          </ac:inkMkLst>
        </pc:inkChg>
        <pc:inkChg chg="add topLvl">
          <ac:chgData name="pavlos protopapas" userId="74894_tp_dropbox" providerId="OAuth2" clId="{5881E131-956A-E043-B8DC-AA7913F1CFAE}" dt="2020-06-04T21:28:09.589" v="1177"/>
          <ac:inkMkLst>
            <pc:docMk/>
            <pc:sldMk cId="2593144597" sldId="537"/>
            <ac:inkMk id="31" creationId="{49ECD07C-D5F7-EE46-9AFE-6FCFBEE59153}"/>
          </ac:inkMkLst>
        </pc:inkChg>
        <pc:inkChg chg="add">
          <ac:chgData name="pavlos protopapas" userId="74894_tp_dropbox" providerId="OAuth2" clId="{5881E131-956A-E043-B8DC-AA7913F1CFAE}" dt="2020-06-04T21:28:08.981" v="1176"/>
          <ac:inkMkLst>
            <pc:docMk/>
            <pc:sldMk cId="2593144597" sldId="537"/>
            <ac:inkMk id="33" creationId="{577AFD15-6271-594E-8236-D2AA02DF7C90}"/>
          </ac:inkMkLst>
        </pc:inkChg>
        <pc:inkChg chg="add">
          <ac:chgData name="pavlos protopapas" userId="74894_tp_dropbox" providerId="OAuth2" clId="{5881E131-956A-E043-B8DC-AA7913F1CFAE}" dt="2020-06-04T21:28:34.100" v="1178"/>
          <ac:inkMkLst>
            <pc:docMk/>
            <pc:sldMk cId="2593144597" sldId="537"/>
            <ac:inkMk id="35" creationId="{220DD467-A0DB-9340-8631-E5585A33D778}"/>
          </ac:inkMkLst>
        </pc:inkChg>
        <pc:inkChg chg="add">
          <ac:chgData name="pavlos protopapas" userId="74894_tp_dropbox" providerId="OAuth2" clId="{5881E131-956A-E043-B8DC-AA7913F1CFAE}" dt="2020-06-04T21:28:34.727" v="1179"/>
          <ac:inkMkLst>
            <pc:docMk/>
            <pc:sldMk cId="2593144597" sldId="537"/>
            <ac:inkMk id="36" creationId="{4ECC8F3D-EF43-6748-9BF3-6F4F1182A7A5}"/>
          </ac:inkMkLst>
        </pc:inkChg>
        <pc:inkChg chg="add">
          <ac:chgData name="pavlos protopapas" userId="74894_tp_dropbox" providerId="OAuth2" clId="{5881E131-956A-E043-B8DC-AA7913F1CFAE}" dt="2020-06-04T21:28:34.896" v="1180"/>
          <ac:inkMkLst>
            <pc:docMk/>
            <pc:sldMk cId="2593144597" sldId="537"/>
            <ac:inkMk id="37" creationId="{BCA50262-CF76-8F43-9B2C-66A30F25257D}"/>
          </ac:inkMkLst>
        </pc:inkChg>
        <pc:inkChg chg="add">
          <ac:chgData name="pavlos protopapas" userId="74894_tp_dropbox" providerId="OAuth2" clId="{5881E131-956A-E043-B8DC-AA7913F1CFAE}" dt="2020-06-04T21:28:35.311" v="1181"/>
          <ac:inkMkLst>
            <pc:docMk/>
            <pc:sldMk cId="2593144597" sldId="537"/>
            <ac:inkMk id="38" creationId="{9C5CB7B4-8B74-5242-9589-2D3D24B67636}"/>
          </ac:inkMkLst>
        </pc:inkChg>
        <pc:inkChg chg="add">
          <ac:chgData name="pavlos protopapas" userId="74894_tp_dropbox" providerId="OAuth2" clId="{5881E131-956A-E043-B8DC-AA7913F1CFAE}" dt="2020-06-04T21:28:36.435" v="1182"/>
          <ac:inkMkLst>
            <pc:docMk/>
            <pc:sldMk cId="2593144597" sldId="537"/>
            <ac:inkMk id="39" creationId="{7B1E98BC-7718-1740-A423-28705B674D17}"/>
          </ac:inkMkLst>
        </pc:inkChg>
        <pc:inkChg chg="add">
          <ac:chgData name="pavlos protopapas" userId="74894_tp_dropbox" providerId="OAuth2" clId="{5881E131-956A-E043-B8DC-AA7913F1CFAE}" dt="2020-06-04T21:28:36.847" v="1183"/>
          <ac:inkMkLst>
            <pc:docMk/>
            <pc:sldMk cId="2593144597" sldId="537"/>
            <ac:inkMk id="40" creationId="{04B18AB2-0141-4948-A75A-B9C6C3BF3B56}"/>
          </ac:inkMkLst>
        </pc:inkChg>
        <pc:inkChg chg="add">
          <ac:chgData name="pavlos protopapas" userId="74894_tp_dropbox" providerId="OAuth2" clId="{5881E131-956A-E043-B8DC-AA7913F1CFAE}" dt="2020-06-04T21:28:37.219" v="1184"/>
          <ac:inkMkLst>
            <pc:docMk/>
            <pc:sldMk cId="2593144597" sldId="537"/>
            <ac:inkMk id="41" creationId="{6954F9A0-A629-0646-B255-081D8802708B}"/>
          </ac:inkMkLst>
        </pc:inkChg>
        <pc:inkChg chg="add">
          <ac:chgData name="pavlos protopapas" userId="74894_tp_dropbox" providerId="OAuth2" clId="{5881E131-956A-E043-B8DC-AA7913F1CFAE}" dt="2020-06-04T21:28:37.453" v="1185"/>
          <ac:inkMkLst>
            <pc:docMk/>
            <pc:sldMk cId="2593144597" sldId="537"/>
            <ac:inkMk id="42" creationId="{BEB5DA5A-0B8B-FF4F-A4ED-16C594D2DDEB}"/>
          </ac:inkMkLst>
        </pc:inkChg>
        <pc:inkChg chg="add">
          <ac:chgData name="pavlos protopapas" userId="74894_tp_dropbox" providerId="OAuth2" clId="{5881E131-956A-E043-B8DC-AA7913F1CFAE}" dt="2020-06-04T21:28:37.622" v="1186"/>
          <ac:inkMkLst>
            <pc:docMk/>
            <pc:sldMk cId="2593144597" sldId="537"/>
            <ac:inkMk id="43" creationId="{E982634A-B211-1144-8E87-10D13747B9D3}"/>
          </ac:inkMkLst>
        </pc:inkChg>
        <pc:inkChg chg="add">
          <ac:chgData name="pavlos protopapas" userId="74894_tp_dropbox" providerId="OAuth2" clId="{5881E131-956A-E043-B8DC-AA7913F1CFAE}" dt="2020-06-04T21:28:37.990" v="1187"/>
          <ac:inkMkLst>
            <pc:docMk/>
            <pc:sldMk cId="2593144597" sldId="537"/>
            <ac:inkMk id="44" creationId="{94D857EE-EED7-E342-8F13-9DDBA6CDE9FE}"/>
          </ac:inkMkLst>
        </pc:inkChg>
        <pc:inkChg chg="add">
          <ac:chgData name="pavlos protopapas" userId="74894_tp_dropbox" providerId="OAuth2" clId="{5881E131-956A-E043-B8DC-AA7913F1CFAE}" dt="2020-06-04T21:28:38.528" v="1188"/>
          <ac:inkMkLst>
            <pc:docMk/>
            <pc:sldMk cId="2593144597" sldId="537"/>
            <ac:inkMk id="45" creationId="{FA153CD6-4319-BD44-A22A-8EA896A3D66E}"/>
          </ac:inkMkLst>
        </pc:inkChg>
        <pc:inkChg chg="add">
          <ac:chgData name="pavlos protopapas" userId="74894_tp_dropbox" providerId="OAuth2" clId="{5881E131-956A-E043-B8DC-AA7913F1CFAE}" dt="2020-06-04T21:28:39.227" v="1189"/>
          <ac:inkMkLst>
            <pc:docMk/>
            <pc:sldMk cId="2593144597" sldId="537"/>
            <ac:inkMk id="46" creationId="{F09C4B3B-147C-7C49-906C-632489B572D6}"/>
          </ac:inkMkLst>
        </pc:inkChg>
        <pc:inkChg chg="add">
          <ac:chgData name="pavlos protopapas" userId="74894_tp_dropbox" providerId="OAuth2" clId="{5881E131-956A-E043-B8DC-AA7913F1CFAE}" dt="2020-06-04T21:28:39.586" v="1190"/>
          <ac:inkMkLst>
            <pc:docMk/>
            <pc:sldMk cId="2593144597" sldId="537"/>
            <ac:inkMk id="47" creationId="{A3057BEC-3CDB-184C-B866-B4A0273C3E5A}"/>
          </ac:inkMkLst>
        </pc:inkChg>
        <pc:inkChg chg="add">
          <ac:chgData name="pavlos protopapas" userId="74894_tp_dropbox" providerId="OAuth2" clId="{5881E131-956A-E043-B8DC-AA7913F1CFAE}" dt="2020-06-04T21:28:40.411" v="1191"/>
          <ac:inkMkLst>
            <pc:docMk/>
            <pc:sldMk cId="2593144597" sldId="537"/>
            <ac:inkMk id="48" creationId="{01A7B722-1943-B84A-A9D8-FA0AB8D7FB1F}"/>
          </ac:inkMkLst>
        </pc:inkChg>
        <pc:inkChg chg="add">
          <ac:chgData name="pavlos protopapas" userId="74894_tp_dropbox" providerId="OAuth2" clId="{5881E131-956A-E043-B8DC-AA7913F1CFAE}" dt="2020-06-04T21:28:40.745" v="1192"/>
          <ac:inkMkLst>
            <pc:docMk/>
            <pc:sldMk cId="2593144597" sldId="537"/>
            <ac:inkMk id="49" creationId="{11D0C377-8C9F-C041-939B-5847E30B0047}"/>
          </ac:inkMkLst>
        </pc:inkChg>
        <pc:inkChg chg="add">
          <ac:chgData name="pavlos protopapas" userId="74894_tp_dropbox" providerId="OAuth2" clId="{5881E131-956A-E043-B8DC-AA7913F1CFAE}" dt="2020-06-04T21:28:41.195" v="1193"/>
          <ac:inkMkLst>
            <pc:docMk/>
            <pc:sldMk cId="2593144597" sldId="537"/>
            <ac:inkMk id="50" creationId="{86794E5D-05F3-E940-9046-848EDAA76721}"/>
          </ac:inkMkLst>
        </pc:inkChg>
        <pc:inkChg chg="add">
          <ac:chgData name="pavlos protopapas" userId="74894_tp_dropbox" providerId="OAuth2" clId="{5881E131-956A-E043-B8DC-AA7913F1CFAE}" dt="2020-06-04T21:28:41.399" v="1194"/>
          <ac:inkMkLst>
            <pc:docMk/>
            <pc:sldMk cId="2593144597" sldId="537"/>
            <ac:inkMk id="51" creationId="{9DD66436-8ED7-284B-808B-EAB86974F680}"/>
          </ac:inkMkLst>
        </pc:inkChg>
        <pc:inkChg chg="add">
          <ac:chgData name="pavlos protopapas" userId="74894_tp_dropbox" providerId="OAuth2" clId="{5881E131-956A-E043-B8DC-AA7913F1CFAE}" dt="2020-06-04T21:28:43.493" v="1195"/>
          <ac:inkMkLst>
            <pc:docMk/>
            <pc:sldMk cId="2593144597" sldId="537"/>
            <ac:inkMk id="52" creationId="{27F64265-1FB3-E64A-8A2C-823D4D1C93B5}"/>
          </ac:inkMkLst>
        </pc:inkChg>
        <pc:inkChg chg="add">
          <ac:chgData name="pavlos protopapas" userId="74894_tp_dropbox" providerId="OAuth2" clId="{5881E131-956A-E043-B8DC-AA7913F1CFAE}" dt="2020-06-04T21:28:46.013" v="1197"/>
          <ac:inkMkLst>
            <pc:docMk/>
            <pc:sldMk cId="2593144597" sldId="537"/>
            <ac:inkMk id="55" creationId="{C507AEAF-C294-8547-A7D0-D875B565E60E}"/>
          </ac:inkMkLst>
        </pc:inkChg>
        <pc:inkChg chg="add">
          <ac:chgData name="pavlos protopapas" userId="74894_tp_dropbox" providerId="OAuth2" clId="{5881E131-956A-E043-B8DC-AA7913F1CFAE}" dt="2020-06-04T21:28:47.039" v="1198"/>
          <ac:inkMkLst>
            <pc:docMk/>
            <pc:sldMk cId="2593144597" sldId="537"/>
            <ac:inkMk id="56" creationId="{451F2C62-3DF1-F948-9F2A-862FBC1112B5}"/>
          </ac:inkMkLst>
        </pc:inkChg>
        <pc:inkChg chg="add">
          <ac:chgData name="pavlos protopapas" userId="74894_tp_dropbox" providerId="OAuth2" clId="{5881E131-956A-E043-B8DC-AA7913F1CFAE}" dt="2020-06-04T21:28:47.258" v="1199"/>
          <ac:inkMkLst>
            <pc:docMk/>
            <pc:sldMk cId="2593144597" sldId="537"/>
            <ac:inkMk id="57" creationId="{88FEE77A-C448-2E45-BB2E-B7E3F1B6FDD8}"/>
          </ac:inkMkLst>
        </pc:inkChg>
        <pc:inkChg chg="add">
          <ac:chgData name="pavlos protopapas" userId="74894_tp_dropbox" providerId="OAuth2" clId="{5881E131-956A-E043-B8DC-AA7913F1CFAE}" dt="2020-06-04T21:28:47.447" v="1200"/>
          <ac:inkMkLst>
            <pc:docMk/>
            <pc:sldMk cId="2593144597" sldId="537"/>
            <ac:inkMk id="58" creationId="{640B296B-AB36-8542-A35D-7B2A495E54C6}"/>
          </ac:inkMkLst>
        </pc:inkChg>
        <pc:inkChg chg="add">
          <ac:chgData name="pavlos protopapas" userId="74894_tp_dropbox" providerId="OAuth2" clId="{5881E131-956A-E043-B8DC-AA7913F1CFAE}" dt="2020-06-04T21:28:47.630" v="1201"/>
          <ac:inkMkLst>
            <pc:docMk/>
            <pc:sldMk cId="2593144597" sldId="537"/>
            <ac:inkMk id="59" creationId="{63EB4A4B-869C-074B-A547-EC219C86764D}"/>
          </ac:inkMkLst>
        </pc:inkChg>
        <pc:inkChg chg="add">
          <ac:chgData name="pavlos protopapas" userId="74894_tp_dropbox" providerId="OAuth2" clId="{5881E131-956A-E043-B8DC-AA7913F1CFAE}" dt="2020-06-04T21:28:47.808" v="1202"/>
          <ac:inkMkLst>
            <pc:docMk/>
            <pc:sldMk cId="2593144597" sldId="537"/>
            <ac:inkMk id="60" creationId="{ECDA0C87-8151-8D4D-AF4F-C952EFD6371E}"/>
          </ac:inkMkLst>
        </pc:inkChg>
        <pc:inkChg chg="add">
          <ac:chgData name="pavlos protopapas" userId="74894_tp_dropbox" providerId="OAuth2" clId="{5881E131-956A-E043-B8DC-AA7913F1CFAE}" dt="2020-06-04T21:28:48" v="1203"/>
          <ac:inkMkLst>
            <pc:docMk/>
            <pc:sldMk cId="2593144597" sldId="537"/>
            <ac:inkMk id="61" creationId="{9B314ECB-4DF4-A741-A9F6-68C460BAA8FB}"/>
          </ac:inkMkLst>
        </pc:inkChg>
        <pc:inkChg chg="add">
          <ac:chgData name="pavlos protopapas" userId="74894_tp_dropbox" providerId="OAuth2" clId="{5881E131-956A-E043-B8DC-AA7913F1CFAE}" dt="2020-06-04T21:28:48.191" v="1204"/>
          <ac:inkMkLst>
            <pc:docMk/>
            <pc:sldMk cId="2593144597" sldId="537"/>
            <ac:inkMk id="62" creationId="{9B64394F-C584-8E4E-9B94-DD162310DA34}"/>
          </ac:inkMkLst>
        </pc:inkChg>
        <pc:inkChg chg="add">
          <ac:chgData name="pavlos protopapas" userId="74894_tp_dropbox" providerId="OAuth2" clId="{5881E131-956A-E043-B8DC-AA7913F1CFAE}" dt="2020-06-04T21:28:48.380" v="1205"/>
          <ac:inkMkLst>
            <pc:docMk/>
            <pc:sldMk cId="2593144597" sldId="537"/>
            <ac:inkMk id="63" creationId="{0639F876-04F1-5D4D-B816-E4B543A70BD8}"/>
          </ac:inkMkLst>
        </pc:inkChg>
        <pc:inkChg chg="add">
          <ac:chgData name="pavlos protopapas" userId="74894_tp_dropbox" providerId="OAuth2" clId="{5881E131-956A-E043-B8DC-AA7913F1CFAE}" dt="2020-06-04T21:28:48.558" v="1206"/>
          <ac:inkMkLst>
            <pc:docMk/>
            <pc:sldMk cId="2593144597" sldId="537"/>
            <ac:inkMk id="64" creationId="{8E004EAB-1AE7-764C-AF39-FDCBC559802D}"/>
          </ac:inkMkLst>
        </pc:inkChg>
        <pc:inkChg chg="add">
          <ac:chgData name="pavlos protopapas" userId="74894_tp_dropbox" providerId="OAuth2" clId="{5881E131-956A-E043-B8DC-AA7913F1CFAE}" dt="2020-06-04T21:28:48.725" v="1207"/>
          <ac:inkMkLst>
            <pc:docMk/>
            <pc:sldMk cId="2593144597" sldId="537"/>
            <ac:inkMk id="65" creationId="{2BF2B02E-95B0-0747-B31A-BCC39D89B3A2}"/>
          </ac:inkMkLst>
        </pc:inkChg>
        <pc:inkChg chg="add">
          <ac:chgData name="pavlos protopapas" userId="74894_tp_dropbox" providerId="OAuth2" clId="{5881E131-956A-E043-B8DC-AA7913F1CFAE}" dt="2020-06-04T21:28:49.939" v="1209"/>
          <ac:inkMkLst>
            <pc:docMk/>
            <pc:sldMk cId="2593144597" sldId="537"/>
            <ac:inkMk id="67" creationId="{FF5B0B28-FCC8-E044-BE7D-DC43368210C4}"/>
          </ac:inkMkLst>
        </pc:inkChg>
        <pc:inkChg chg="add">
          <ac:chgData name="pavlos protopapas" userId="74894_tp_dropbox" providerId="OAuth2" clId="{5881E131-956A-E043-B8DC-AA7913F1CFAE}" dt="2020-06-04T21:28:50.302" v="1210"/>
          <ac:inkMkLst>
            <pc:docMk/>
            <pc:sldMk cId="2593144597" sldId="537"/>
            <ac:inkMk id="68" creationId="{E91E1630-214F-1542-9240-323245AB2469}"/>
          </ac:inkMkLst>
        </pc:inkChg>
        <pc:inkChg chg="add">
          <ac:chgData name="pavlos protopapas" userId="74894_tp_dropbox" providerId="OAuth2" clId="{5881E131-956A-E043-B8DC-AA7913F1CFAE}" dt="2020-06-04T21:28:50.464" v="1211"/>
          <ac:inkMkLst>
            <pc:docMk/>
            <pc:sldMk cId="2593144597" sldId="537"/>
            <ac:inkMk id="69" creationId="{19D170D5-C2B3-0A41-B292-CF34CF22D762}"/>
          </ac:inkMkLst>
        </pc:inkChg>
        <pc:inkChg chg="add">
          <ac:chgData name="pavlos protopapas" userId="74894_tp_dropbox" providerId="OAuth2" clId="{5881E131-956A-E043-B8DC-AA7913F1CFAE}" dt="2020-06-04T21:28:50.686" v="1212"/>
          <ac:inkMkLst>
            <pc:docMk/>
            <pc:sldMk cId="2593144597" sldId="537"/>
            <ac:inkMk id="70" creationId="{A9CABEF3-F763-C845-8A56-ECDB80EF3676}"/>
          </ac:inkMkLst>
        </pc:inkChg>
        <pc:inkChg chg="add">
          <ac:chgData name="pavlos protopapas" userId="74894_tp_dropbox" providerId="OAuth2" clId="{5881E131-956A-E043-B8DC-AA7913F1CFAE}" dt="2020-06-04T21:28:50.886" v="1213"/>
          <ac:inkMkLst>
            <pc:docMk/>
            <pc:sldMk cId="2593144597" sldId="537"/>
            <ac:inkMk id="71" creationId="{0B321A84-C04C-064F-97E6-2D4005C4483B}"/>
          </ac:inkMkLst>
        </pc:inkChg>
        <pc:inkChg chg="add">
          <ac:chgData name="pavlos protopapas" userId="74894_tp_dropbox" providerId="OAuth2" clId="{5881E131-956A-E043-B8DC-AA7913F1CFAE}" dt="2020-06-04T21:28:51.078" v="1214"/>
          <ac:inkMkLst>
            <pc:docMk/>
            <pc:sldMk cId="2593144597" sldId="537"/>
            <ac:inkMk id="72" creationId="{310C905B-E370-2D44-A76A-2CB1D43A6194}"/>
          </ac:inkMkLst>
        </pc:inkChg>
        <pc:inkChg chg="add">
          <ac:chgData name="pavlos protopapas" userId="74894_tp_dropbox" providerId="OAuth2" clId="{5881E131-956A-E043-B8DC-AA7913F1CFAE}" dt="2020-06-04T21:28:51.261" v="1215"/>
          <ac:inkMkLst>
            <pc:docMk/>
            <pc:sldMk cId="2593144597" sldId="537"/>
            <ac:inkMk id="73" creationId="{A344A4FA-F62E-6B41-82D5-A6DEF648D1B1}"/>
          </ac:inkMkLst>
        </pc:inkChg>
        <pc:inkChg chg="add">
          <ac:chgData name="pavlos protopapas" userId="74894_tp_dropbox" providerId="OAuth2" clId="{5881E131-956A-E043-B8DC-AA7913F1CFAE}" dt="2020-06-04T21:28:51.452" v="1216"/>
          <ac:inkMkLst>
            <pc:docMk/>
            <pc:sldMk cId="2593144597" sldId="537"/>
            <ac:inkMk id="74" creationId="{27A015FD-BDAA-0143-96AA-55EF4032C49A}"/>
          </ac:inkMkLst>
        </pc:inkChg>
        <pc:inkChg chg="add">
          <ac:chgData name="pavlos protopapas" userId="74894_tp_dropbox" providerId="OAuth2" clId="{5881E131-956A-E043-B8DC-AA7913F1CFAE}" dt="2020-06-04T21:28:51.674" v="1217"/>
          <ac:inkMkLst>
            <pc:docMk/>
            <pc:sldMk cId="2593144597" sldId="537"/>
            <ac:inkMk id="75" creationId="{3CA5DA4E-E09E-1240-B3E4-E8AB19EDFD1F}"/>
          </ac:inkMkLst>
        </pc:inkChg>
        <pc:inkChg chg="add">
          <ac:chgData name="pavlos protopapas" userId="74894_tp_dropbox" providerId="OAuth2" clId="{5881E131-956A-E043-B8DC-AA7913F1CFAE}" dt="2020-06-04T21:28:51.861" v="1218"/>
          <ac:inkMkLst>
            <pc:docMk/>
            <pc:sldMk cId="2593144597" sldId="537"/>
            <ac:inkMk id="76" creationId="{9746513F-A79A-BA44-B0ED-509DA9444110}"/>
          </ac:inkMkLst>
        </pc:inkChg>
        <pc:inkChg chg="add">
          <ac:chgData name="pavlos protopapas" userId="74894_tp_dropbox" providerId="OAuth2" clId="{5881E131-956A-E043-B8DC-AA7913F1CFAE}" dt="2020-06-04T21:28:52.053" v="1219"/>
          <ac:inkMkLst>
            <pc:docMk/>
            <pc:sldMk cId="2593144597" sldId="537"/>
            <ac:inkMk id="77" creationId="{9C07CC30-B4E7-0848-A384-3012654922BE}"/>
          </ac:inkMkLst>
        </pc:inkChg>
        <pc:inkChg chg="add">
          <ac:chgData name="pavlos protopapas" userId="74894_tp_dropbox" providerId="OAuth2" clId="{5881E131-956A-E043-B8DC-AA7913F1CFAE}" dt="2020-06-04T21:28:52.412" v="1220"/>
          <ac:inkMkLst>
            <pc:docMk/>
            <pc:sldMk cId="2593144597" sldId="537"/>
            <ac:inkMk id="78" creationId="{36E19A8C-7A05-BA4F-9648-11178D6039BB}"/>
          </ac:inkMkLst>
        </pc:inkChg>
        <pc:inkChg chg="add">
          <ac:chgData name="pavlos protopapas" userId="74894_tp_dropbox" providerId="OAuth2" clId="{5881E131-956A-E043-B8DC-AA7913F1CFAE}" dt="2020-06-04T21:28:52.641" v="1221"/>
          <ac:inkMkLst>
            <pc:docMk/>
            <pc:sldMk cId="2593144597" sldId="537"/>
            <ac:inkMk id="79" creationId="{501DA35E-ABD5-F147-AB56-1BA34CC8972E}"/>
          </ac:inkMkLst>
        </pc:inkChg>
        <pc:inkChg chg="add">
          <ac:chgData name="pavlos protopapas" userId="74894_tp_dropbox" providerId="OAuth2" clId="{5881E131-956A-E043-B8DC-AA7913F1CFAE}" dt="2020-06-04T21:28:52.867" v="1222"/>
          <ac:inkMkLst>
            <pc:docMk/>
            <pc:sldMk cId="2593144597" sldId="537"/>
            <ac:inkMk id="80" creationId="{30330F1A-A406-1F49-B2F5-9FC3BA4D7761}"/>
          </ac:inkMkLst>
        </pc:inkChg>
        <pc:inkChg chg="add">
          <ac:chgData name="pavlos protopapas" userId="74894_tp_dropbox" providerId="OAuth2" clId="{5881E131-956A-E043-B8DC-AA7913F1CFAE}" dt="2020-06-04T21:29:05.870" v="1224"/>
          <ac:inkMkLst>
            <pc:docMk/>
            <pc:sldMk cId="2593144597" sldId="537"/>
            <ac:inkMk id="82" creationId="{CBD1819E-A70D-7741-AB4C-CB84BDD0E5E9}"/>
          </ac:inkMkLst>
        </pc:inkChg>
        <pc:inkChg chg="add">
          <ac:chgData name="pavlos protopapas" userId="74894_tp_dropbox" providerId="OAuth2" clId="{5881E131-956A-E043-B8DC-AA7913F1CFAE}" dt="2020-06-04T21:29:06.245" v="1225"/>
          <ac:inkMkLst>
            <pc:docMk/>
            <pc:sldMk cId="2593144597" sldId="537"/>
            <ac:inkMk id="83" creationId="{E0BC71E4-5CDA-4B4D-B78B-1B9A8D0BA9EA}"/>
          </ac:inkMkLst>
        </pc:inkChg>
        <pc:inkChg chg="add">
          <ac:chgData name="pavlos protopapas" userId="74894_tp_dropbox" providerId="OAuth2" clId="{5881E131-956A-E043-B8DC-AA7913F1CFAE}" dt="2020-06-04T21:29:06.855" v="1226"/>
          <ac:inkMkLst>
            <pc:docMk/>
            <pc:sldMk cId="2593144597" sldId="537"/>
            <ac:inkMk id="84" creationId="{196FE07C-818F-414E-97A9-978B331025A5}"/>
          </ac:inkMkLst>
        </pc:inkChg>
        <pc:inkChg chg="add">
          <ac:chgData name="pavlos protopapas" userId="74894_tp_dropbox" providerId="OAuth2" clId="{5881E131-956A-E043-B8DC-AA7913F1CFAE}" dt="2020-06-04T21:29:11.515" v="1227"/>
          <ac:inkMkLst>
            <pc:docMk/>
            <pc:sldMk cId="2593144597" sldId="537"/>
            <ac:inkMk id="85" creationId="{B30CA1B3-EF9D-0D4D-8092-8375BC8CC41F}"/>
          </ac:inkMkLst>
        </pc:inkChg>
        <pc:inkChg chg="add">
          <ac:chgData name="pavlos protopapas" userId="74894_tp_dropbox" providerId="OAuth2" clId="{5881E131-956A-E043-B8DC-AA7913F1CFAE}" dt="2020-06-04T21:29:11.823" v="1228"/>
          <ac:inkMkLst>
            <pc:docMk/>
            <pc:sldMk cId="2593144597" sldId="537"/>
            <ac:inkMk id="86" creationId="{AB09CD04-0D8B-4541-B710-2736E041841B}"/>
          </ac:inkMkLst>
        </pc:inkChg>
        <pc:inkChg chg="add">
          <ac:chgData name="pavlos protopapas" userId="74894_tp_dropbox" providerId="OAuth2" clId="{5881E131-956A-E043-B8DC-AA7913F1CFAE}" dt="2020-06-04T21:29:12.137" v="1229"/>
          <ac:inkMkLst>
            <pc:docMk/>
            <pc:sldMk cId="2593144597" sldId="537"/>
            <ac:inkMk id="87" creationId="{FED9D549-97F0-F248-B6D8-2DF9CAEE5036}"/>
          </ac:inkMkLst>
        </pc:inkChg>
        <pc:inkChg chg="add">
          <ac:chgData name="pavlos protopapas" userId="74894_tp_dropbox" providerId="OAuth2" clId="{5881E131-956A-E043-B8DC-AA7913F1CFAE}" dt="2020-06-04T21:29:12.432" v="1230"/>
          <ac:inkMkLst>
            <pc:docMk/>
            <pc:sldMk cId="2593144597" sldId="537"/>
            <ac:inkMk id="88" creationId="{09494E38-0286-2F41-80B3-17AA3E516009}"/>
          </ac:inkMkLst>
        </pc:inkChg>
        <pc:inkChg chg="add">
          <ac:chgData name="pavlos protopapas" userId="74894_tp_dropbox" providerId="OAuth2" clId="{5881E131-956A-E043-B8DC-AA7913F1CFAE}" dt="2020-06-04T21:29:12.769" v="1231"/>
          <ac:inkMkLst>
            <pc:docMk/>
            <pc:sldMk cId="2593144597" sldId="537"/>
            <ac:inkMk id="89" creationId="{242A0A54-D0D4-6C44-B73A-30BAFE37E537}"/>
          </ac:inkMkLst>
        </pc:inkChg>
        <pc:inkChg chg="add">
          <ac:chgData name="pavlos protopapas" userId="74894_tp_dropbox" providerId="OAuth2" clId="{5881E131-956A-E043-B8DC-AA7913F1CFAE}" dt="2020-06-04T21:29:19.828" v="1232"/>
          <ac:inkMkLst>
            <pc:docMk/>
            <pc:sldMk cId="2593144597" sldId="537"/>
            <ac:inkMk id="90" creationId="{ECE5B7B5-E2F0-734F-ADA9-FB36E31A473D}"/>
          </ac:inkMkLst>
        </pc:inkChg>
        <pc:inkChg chg="add">
          <ac:chgData name="pavlos protopapas" userId="74894_tp_dropbox" providerId="OAuth2" clId="{5881E131-956A-E043-B8DC-AA7913F1CFAE}" dt="2020-06-04T21:29:22.735" v="1233"/>
          <ac:inkMkLst>
            <pc:docMk/>
            <pc:sldMk cId="2593144597" sldId="537"/>
            <ac:inkMk id="91" creationId="{58BBBAEB-E269-5945-9A04-73F050DA6148}"/>
          </ac:inkMkLst>
        </pc:inkChg>
        <pc:inkChg chg="add">
          <ac:chgData name="pavlos protopapas" userId="74894_tp_dropbox" providerId="OAuth2" clId="{5881E131-956A-E043-B8DC-AA7913F1CFAE}" dt="2020-06-04T21:29:23.508" v="1234"/>
          <ac:inkMkLst>
            <pc:docMk/>
            <pc:sldMk cId="2593144597" sldId="537"/>
            <ac:inkMk id="92" creationId="{092F1C97-5D5B-604D-8B9A-9D1742E8DB2E}"/>
          </ac:inkMkLst>
        </pc:inkChg>
        <pc:inkChg chg="add">
          <ac:chgData name="pavlos protopapas" userId="74894_tp_dropbox" providerId="OAuth2" clId="{5881E131-956A-E043-B8DC-AA7913F1CFAE}" dt="2020-06-04T21:29:23.758" v="1235"/>
          <ac:inkMkLst>
            <pc:docMk/>
            <pc:sldMk cId="2593144597" sldId="537"/>
            <ac:inkMk id="93" creationId="{153FBFEC-FB8D-4B45-AA7E-07FAC0F348B1}"/>
          </ac:inkMkLst>
        </pc:inkChg>
        <pc:inkChg chg="add">
          <ac:chgData name="pavlos protopapas" userId="74894_tp_dropbox" providerId="OAuth2" clId="{5881E131-956A-E043-B8DC-AA7913F1CFAE}" dt="2020-06-04T21:29:24.524" v="1236"/>
          <ac:inkMkLst>
            <pc:docMk/>
            <pc:sldMk cId="2593144597" sldId="537"/>
            <ac:inkMk id="94" creationId="{20222F5F-4A48-3D45-A6E0-F81989E4F3ED}"/>
          </ac:inkMkLst>
        </pc:inkChg>
        <pc:inkChg chg="add">
          <ac:chgData name="pavlos protopapas" userId="74894_tp_dropbox" providerId="OAuth2" clId="{5881E131-956A-E043-B8DC-AA7913F1CFAE}" dt="2020-06-04T21:29:25.116" v="1237"/>
          <ac:inkMkLst>
            <pc:docMk/>
            <pc:sldMk cId="2593144597" sldId="537"/>
            <ac:inkMk id="95" creationId="{8FF68DE1-DC5B-4A46-9C5B-899CFA943084}"/>
          </ac:inkMkLst>
        </pc:inkChg>
        <pc:inkChg chg="add">
          <ac:chgData name="pavlos protopapas" userId="74894_tp_dropbox" providerId="OAuth2" clId="{5881E131-956A-E043-B8DC-AA7913F1CFAE}" dt="2020-06-04T21:29:25.324" v="1238"/>
          <ac:inkMkLst>
            <pc:docMk/>
            <pc:sldMk cId="2593144597" sldId="537"/>
            <ac:inkMk id="96" creationId="{30464BE3-AD8E-CD44-9CD5-9312EBA67462}"/>
          </ac:inkMkLst>
        </pc:inkChg>
        <pc:inkChg chg="add">
          <ac:chgData name="pavlos protopapas" userId="74894_tp_dropbox" providerId="OAuth2" clId="{5881E131-956A-E043-B8DC-AA7913F1CFAE}" dt="2020-06-04T21:29:25.509" v="1239"/>
          <ac:inkMkLst>
            <pc:docMk/>
            <pc:sldMk cId="2593144597" sldId="537"/>
            <ac:inkMk id="97" creationId="{4C58F826-4C91-3246-8FDC-7E0CCB5EE175}"/>
          </ac:inkMkLst>
        </pc:inkChg>
        <pc:inkChg chg="add">
          <ac:chgData name="pavlos protopapas" userId="74894_tp_dropbox" providerId="OAuth2" clId="{5881E131-956A-E043-B8DC-AA7913F1CFAE}" dt="2020-06-04T21:29:25.699" v="1240"/>
          <ac:inkMkLst>
            <pc:docMk/>
            <pc:sldMk cId="2593144597" sldId="537"/>
            <ac:inkMk id="98" creationId="{9548A436-263A-B449-97BB-BEBDAA7C95CF}"/>
          </ac:inkMkLst>
        </pc:inkChg>
        <pc:inkChg chg="add">
          <ac:chgData name="pavlos protopapas" userId="74894_tp_dropbox" providerId="OAuth2" clId="{5881E131-956A-E043-B8DC-AA7913F1CFAE}" dt="2020-06-04T21:29:25.916" v="1241"/>
          <ac:inkMkLst>
            <pc:docMk/>
            <pc:sldMk cId="2593144597" sldId="537"/>
            <ac:inkMk id="99" creationId="{7B626153-86B9-5D4C-A883-4F997349665D}"/>
          </ac:inkMkLst>
        </pc:inkChg>
        <pc:inkChg chg="add">
          <ac:chgData name="pavlos protopapas" userId="74894_tp_dropbox" providerId="OAuth2" clId="{5881E131-956A-E043-B8DC-AA7913F1CFAE}" dt="2020-06-04T21:29:26.104" v="1242"/>
          <ac:inkMkLst>
            <pc:docMk/>
            <pc:sldMk cId="2593144597" sldId="537"/>
            <ac:inkMk id="100" creationId="{BDA7EFF2-80EE-874E-B85F-2226A2BE4AE1}"/>
          </ac:inkMkLst>
        </pc:inkChg>
        <pc:inkChg chg="add">
          <ac:chgData name="pavlos protopapas" userId="74894_tp_dropbox" providerId="OAuth2" clId="{5881E131-956A-E043-B8DC-AA7913F1CFAE}" dt="2020-06-04T21:29:26.283" v="1243"/>
          <ac:inkMkLst>
            <pc:docMk/>
            <pc:sldMk cId="2593144597" sldId="537"/>
            <ac:inkMk id="101" creationId="{9F6B71A3-887E-1646-A8A6-7358ED3816B2}"/>
          </ac:inkMkLst>
        </pc:inkChg>
        <pc:inkChg chg="add">
          <ac:chgData name="pavlos protopapas" userId="74894_tp_dropbox" providerId="OAuth2" clId="{5881E131-956A-E043-B8DC-AA7913F1CFAE}" dt="2020-06-04T21:29:26.471" v="1244"/>
          <ac:inkMkLst>
            <pc:docMk/>
            <pc:sldMk cId="2593144597" sldId="537"/>
            <ac:inkMk id="102" creationId="{59DCA452-A8B5-4847-8663-B736A0DD27A6}"/>
          </ac:inkMkLst>
        </pc:inkChg>
        <pc:inkChg chg="add">
          <ac:chgData name="pavlos protopapas" userId="74894_tp_dropbox" providerId="OAuth2" clId="{5881E131-956A-E043-B8DC-AA7913F1CFAE}" dt="2020-06-04T21:29:26.646" v="1245"/>
          <ac:inkMkLst>
            <pc:docMk/>
            <pc:sldMk cId="2593144597" sldId="537"/>
            <ac:inkMk id="103" creationId="{B9BDC438-3C98-2F4A-A86D-D66FE7B6329D}"/>
          </ac:inkMkLst>
        </pc:inkChg>
        <pc:inkChg chg="add">
          <ac:chgData name="pavlos protopapas" userId="74894_tp_dropbox" providerId="OAuth2" clId="{5881E131-956A-E043-B8DC-AA7913F1CFAE}" dt="2020-06-04T21:29:26.847" v="1246"/>
          <ac:inkMkLst>
            <pc:docMk/>
            <pc:sldMk cId="2593144597" sldId="537"/>
            <ac:inkMk id="104" creationId="{B4F2AE4D-2CD7-1443-AEAD-FD9A915B7B89}"/>
          </ac:inkMkLst>
        </pc:inkChg>
        <pc:inkChg chg="add">
          <ac:chgData name="pavlos protopapas" userId="74894_tp_dropbox" providerId="OAuth2" clId="{5881E131-956A-E043-B8DC-AA7913F1CFAE}" dt="2020-06-04T21:29:27.038" v="1247"/>
          <ac:inkMkLst>
            <pc:docMk/>
            <pc:sldMk cId="2593144597" sldId="537"/>
            <ac:inkMk id="105" creationId="{2AF0E11C-CF3B-454C-B123-C5C08C9DF558}"/>
          </ac:inkMkLst>
        </pc:inkChg>
        <pc:inkChg chg="add">
          <ac:chgData name="pavlos protopapas" userId="74894_tp_dropbox" providerId="OAuth2" clId="{5881E131-956A-E043-B8DC-AA7913F1CFAE}" dt="2020-06-04T21:29:27.230" v="1248"/>
          <ac:inkMkLst>
            <pc:docMk/>
            <pc:sldMk cId="2593144597" sldId="537"/>
            <ac:inkMk id="106" creationId="{667E9881-F670-A240-8A39-9C17D4AFEBCC}"/>
          </ac:inkMkLst>
        </pc:inkChg>
        <pc:inkChg chg="add">
          <ac:chgData name="pavlos protopapas" userId="74894_tp_dropbox" providerId="OAuth2" clId="{5881E131-956A-E043-B8DC-AA7913F1CFAE}" dt="2020-06-04T21:29:27.415" v="1249"/>
          <ac:inkMkLst>
            <pc:docMk/>
            <pc:sldMk cId="2593144597" sldId="537"/>
            <ac:inkMk id="107" creationId="{8138147F-1F87-6C4B-8FE0-C5A10BBBE175}"/>
          </ac:inkMkLst>
        </pc:inkChg>
        <pc:inkChg chg="add">
          <ac:chgData name="pavlos protopapas" userId="74894_tp_dropbox" providerId="OAuth2" clId="{5881E131-956A-E043-B8DC-AA7913F1CFAE}" dt="2020-06-04T21:29:27.603" v="1250"/>
          <ac:inkMkLst>
            <pc:docMk/>
            <pc:sldMk cId="2593144597" sldId="537"/>
            <ac:inkMk id="108" creationId="{8F3CB75B-6DA0-C648-BB54-D782DA450C69}"/>
          </ac:inkMkLst>
        </pc:inkChg>
        <pc:inkChg chg="add">
          <ac:chgData name="pavlos protopapas" userId="74894_tp_dropbox" providerId="OAuth2" clId="{5881E131-956A-E043-B8DC-AA7913F1CFAE}" dt="2020-06-04T21:29:27.795" v="1251"/>
          <ac:inkMkLst>
            <pc:docMk/>
            <pc:sldMk cId="2593144597" sldId="537"/>
            <ac:inkMk id="109" creationId="{C232CD12-A924-464A-B274-F2033E6C2ABC}"/>
          </ac:inkMkLst>
        </pc:inkChg>
        <pc:inkChg chg="add">
          <ac:chgData name="pavlos protopapas" userId="74894_tp_dropbox" providerId="OAuth2" clId="{5881E131-956A-E043-B8DC-AA7913F1CFAE}" dt="2020-06-04T21:29:27.987" v="1252"/>
          <ac:inkMkLst>
            <pc:docMk/>
            <pc:sldMk cId="2593144597" sldId="537"/>
            <ac:inkMk id="110" creationId="{435A7C5C-3E90-014C-B183-679D11915823}"/>
          </ac:inkMkLst>
        </pc:inkChg>
        <pc:inkChg chg="add">
          <ac:chgData name="pavlos protopapas" userId="74894_tp_dropbox" providerId="OAuth2" clId="{5881E131-956A-E043-B8DC-AA7913F1CFAE}" dt="2020-06-04T21:29:28.220" v="1253"/>
          <ac:inkMkLst>
            <pc:docMk/>
            <pc:sldMk cId="2593144597" sldId="537"/>
            <ac:inkMk id="111" creationId="{FD0F0F78-1F46-7044-8C25-24D3B2D56E98}"/>
          </ac:inkMkLst>
        </pc:inkChg>
        <pc:inkChg chg="add">
          <ac:chgData name="pavlos protopapas" userId="74894_tp_dropbox" providerId="OAuth2" clId="{5881E131-956A-E043-B8DC-AA7913F1CFAE}" dt="2020-06-04T21:29:28.425" v="1254"/>
          <ac:inkMkLst>
            <pc:docMk/>
            <pc:sldMk cId="2593144597" sldId="537"/>
            <ac:inkMk id="112" creationId="{0C76C24A-2277-9A49-BBC0-15CC92713C2C}"/>
          </ac:inkMkLst>
        </pc:inkChg>
        <pc:inkChg chg="add">
          <ac:chgData name="pavlos protopapas" userId="74894_tp_dropbox" providerId="OAuth2" clId="{5881E131-956A-E043-B8DC-AA7913F1CFAE}" dt="2020-06-04T21:29:28.615" v="1255"/>
          <ac:inkMkLst>
            <pc:docMk/>
            <pc:sldMk cId="2593144597" sldId="537"/>
            <ac:inkMk id="113" creationId="{9F0A4D8D-18AE-6840-BEF8-F0DCD865A894}"/>
          </ac:inkMkLst>
        </pc:inkChg>
        <pc:inkChg chg="add">
          <ac:chgData name="pavlos protopapas" userId="74894_tp_dropbox" providerId="OAuth2" clId="{5881E131-956A-E043-B8DC-AA7913F1CFAE}" dt="2020-06-04T21:29:28.866" v="1256"/>
          <ac:inkMkLst>
            <pc:docMk/>
            <pc:sldMk cId="2593144597" sldId="537"/>
            <ac:inkMk id="114" creationId="{AEEC7C68-CCA1-7945-B5E7-8C96C8841535}"/>
          </ac:inkMkLst>
        </pc:inkChg>
        <pc:inkChg chg="add">
          <ac:chgData name="pavlos protopapas" userId="74894_tp_dropbox" providerId="OAuth2" clId="{5881E131-956A-E043-B8DC-AA7913F1CFAE}" dt="2020-06-04T21:29:29.050" v="1257"/>
          <ac:inkMkLst>
            <pc:docMk/>
            <pc:sldMk cId="2593144597" sldId="537"/>
            <ac:inkMk id="115" creationId="{4443062C-46A5-4E48-8975-A7191D6FFB91}"/>
          </ac:inkMkLst>
        </pc:inkChg>
        <pc:inkChg chg="add">
          <ac:chgData name="pavlos protopapas" userId="74894_tp_dropbox" providerId="OAuth2" clId="{5881E131-956A-E043-B8DC-AA7913F1CFAE}" dt="2020-06-04T21:29:29.267" v="1258"/>
          <ac:inkMkLst>
            <pc:docMk/>
            <pc:sldMk cId="2593144597" sldId="537"/>
            <ac:inkMk id="116" creationId="{1EF55278-FC07-0F4E-B1A4-56E000349C78}"/>
          </ac:inkMkLst>
        </pc:inkChg>
        <pc:inkChg chg="add">
          <ac:chgData name="pavlos protopapas" userId="74894_tp_dropbox" providerId="OAuth2" clId="{5881E131-956A-E043-B8DC-AA7913F1CFAE}" dt="2020-06-04T21:29:29.464" v="1259"/>
          <ac:inkMkLst>
            <pc:docMk/>
            <pc:sldMk cId="2593144597" sldId="537"/>
            <ac:inkMk id="117" creationId="{266A968D-CADD-C747-81F8-5BD2DEE597A6}"/>
          </ac:inkMkLst>
        </pc:inkChg>
        <pc:inkChg chg="add">
          <ac:chgData name="pavlos protopapas" userId="74894_tp_dropbox" providerId="OAuth2" clId="{5881E131-956A-E043-B8DC-AA7913F1CFAE}" dt="2020-06-04T21:29:29.651" v="1260"/>
          <ac:inkMkLst>
            <pc:docMk/>
            <pc:sldMk cId="2593144597" sldId="537"/>
            <ac:inkMk id="118" creationId="{E4FFF624-89BE-CD4F-A9D2-FDEC7D5F9787}"/>
          </ac:inkMkLst>
        </pc:inkChg>
        <pc:inkChg chg="add">
          <ac:chgData name="pavlos protopapas" userId="74894_tp_dropbox" providerId="OAuth2" clId="{5881E131-956A-E043-B8DC-AA7913F1CFAE}" dt="2020-06-04T21:29:29.834" v="1261"/>
          <ac:inkMkLst>
            <pc:docMk/>
            <pc:sldMk cId="2593144597" sldId="537"/>
            <ac:inkMk id="119" creationId="{299962C0-5988-4B49-BB47-BCBEEB05F553}"/>
          </ac:inkMkLst>
        </pc:inkChg>
        <pc:inkChg chg="add">
          <ac:chgData name="pavlos protopapas" userId="74894_tp_dropbox" providerId="OAuth2" clId="{5881E131-956A-E043-B8DC-AA7913F1CFAE}" dt="2020-06-04T21:29:30.034" v="1262"/>
          <ac:inkMkLst>
            <pc:docMk/>
            <pc:sldMk cId="2593144597" sldId="537"/>
            <ac:inkMk id="120" creationId="{AF35F6FE-6BA9-3E42-AA6E-6DC23B60057C}"/>
          </ac:inkMkLst>
        </pc:inkChg>
        <pc:inkChg chg="add">
          <ac:chgData name="pavlos protopapas" userId="74894_tp_dropbox" providerId="OAuth2" clId="{5881E131-956A-E043-B8DC-AA7913F1CFAE}" dt="2020-06-04T21:29:30.217" v="1263"/>
          <ac:inkMkLst>
            <pc:docMk/>
            <pc:sldMk cId="2593144597" sldId="537"/>
            <ac:inkMk id="121" creationId="{F81F309C-1905-B34D-8A02-D149CE19A399}"/>
          </ac:inkMkLst>
        </pc:inkChg>
        <pc:inkChg chg="add">
          <ac:chgData name="pavlos protopapas" userId="74894_tp_dropbox" providerId="OAuth2" clId="{5881E131-956A-E043-B8DC-AA7913F1CFAE}" dt="2020-06-04T21:29:30.423" v="1264"/>
          <ac:inkMkLst>
            <pc:docMk/>
            <pc:sldMk cId="2593144597" sldId="537"/>
            <ac:inkMk id="122" creationId="{09F1FA37-A35B-4E4A-A70A-89C0F675F072}"/>
          </ac:inkMkLst>
        </pc:inkChg>
        <pc:inkChg chg="add">
          <ac:chgData name="pavlos protopapas" userId="74894_tp_dropbox" providerId="OAuth2" clId="{5881E131-956A-E043-B8DC-AA7913F1CFAE}" dt="2020-06-04T21:29:30.635" v="1265"/>
          <ac:inkMkLst>
            <pc:docMk/>
            <pc:sldMk cId="2593144597" sldId="537"/>
            <ac:inkMk id="123" creationId="{0912F5A4-17A0-9D45-9BAB-5104B5B232A5}"/>
          </ac:inkMkLst>
        </pc:inkChg>
        <pc:inkChg chg="add">
          <ac:chgData name="pavlos protopapas" userId="74894_tp_dropbox" providerId="OAuth2" clId="{5881E131-956A-E043-B8DC-AA7913F1CFAE}" dt="2020-06-04T21:29:30.818" v="1266"/>
          <ac:inkMkLst>
            <pc:docMk/>
            <pc:sldMk cId="2593144597" sldId="537"/>
            <ac:inkMk id="124" creationId="{5C26A133-0D5D-0A49-A1BC-41BF9BB9FA23}"/>
          </ac:inkMkLst>
        </pc:inkChg>
        <pc:inkChg chg="add">
          <ac:chgData name="pavlos protopapas" userId="74894_tp_dropbox" providerId="OAuth2" clId="{5881E131-956A-E043-B8DC-AA7913F1CFAE}" dt="2020-06-04T21:29:30.998" v="1267"/>
          <ac:inkMkLst>
            <pc:docMk/>
            <pc:sldMk cId="2593144597" sldId="537"/>
            <ac:inkMk id="125" creationId="{32CC7D95-088A-5148-AEC0-D0B4517EE903}"/>
          </ac:inkMkLst>
        </pc:inkChg>
        <pc:inkChg chg="add">
          <ac:chgData name="pavlos protopapas" userId="74894_tp_dropbox" providerId="OAuth2" clId="{5881E131-956A-E043-B8DC-AA7913F1CFAE}" dt="2020-06-04T21:29:31.223" v="1268"/>
          <ac:inkMkLst>
            <pc:docMk/>
            <pc:sldMk cId="2593144597" sldId="537"/>
            <ac:inkMk id="126" creationId="{F04D43F4-C3FF-4F4F-9A41-F98AAE0DD133}"/>
          </ac:inkMkLst>
        </pc:inkChg>
        <pc:inkChg chg="add">
          <ac:chgData name="pavlos protopapas" userId="74894_tp_dropbox" providerId="OAuth2" clId="{5881E131-956A-E043-B8DC-AA7913F1CFAE}" dt="2020-06-04T21:29:31.426" v="1269"/>
          <ac:inkMkLst>
            <pc:docMk/>
            <pc:sldMk cId="2593144597" sldId="537"/>
            <ac:inkMk id="127" creationId="{39BA201D-DB95-2346-AE3D-E9E4EA6C06C3}"/>
          </ac:inkMkLst>
        </pc:inkChg>
        <pc:inkChg chg="add">
          <ac:chgData name="pavlos protopapas" userId="74894_tp_dropbox" providerId="OAuth2" clId="{5881E131-956A-E043-B8DC-AA7913F1CFAE}" dt="2020-06-04T21:29:31.640" v="1270"/>
          <ac:inkMkLst>
            <pc:docMk/>
            <pc:sldMk cId="2593144597" sldId="537"/>
            <ac:inkMk id="128" creationId="{1F439CA8-31CE-BD42-8B19-BEA689947348}"/>
          </ac:inkMkLst>
        </pc:inkChg>
        <pc:inkChg chg="add">
          <ac:chgData name="pavlos protopapas" userId="74894_tp_dropbox" providerId="OAuth2" clId="{5881E131-956A-E043-B8DC-AA7913F1CFAE}" dt="2020-06-04T21:29:31.792" v="1271"/>
          <ac:inkMkLst>
            <pc:docMk/>
            <pc:sldMk cId="2593144597" sldId="537"/>
            <ac:inkMk id="129" creationId="{3A985AAD-8041-184B-B667-F595B1D8335B}"/>
          </ac:inkMkLst>
        </pc:inkChg>
        <pc:inkChg chg="add">
          <ac:chgData name="pavlos protopapas" userId="74894_tp_dropbox" providerId="OAuth2" clId="{5881E131-956A-E043-B8DC-AA7913F1CFAE}" dt="2020-06-04T21:29:32.080" v="1272"/>
          <ac:inkMkLst>
            <pc:docMk/>
            <pc:sldMk cId="2593144597" sldId="537"/>
            <ac:inkMk id="130" creationId="{28BA5F22-0E97-824A-A3B6-8092DBA57204}"/>
          </ac:inkMkLst>
        </pc:inkChg>
        <pc:inkChg chg="add">
          <ac:chgData name="pavlos protopapas" userId="74894_tp_dropbox" providerId="OAuth2" clId="{5881E131-956A-E043-B8DC-AA7913F1CFAE}" dt="2020-06-04T21:29:32.265" v="1273"/>
          <ac:inkMkLst>
            <pc:docMk/>
            <pc:sldMk cId="2593144597" sldId="537"/>
            <ac:inkMk id="131" creationId="{1E7F909A-37A7-2047-9F47-6CAE293D14FC}"/>
          </ac:inkMkLst>
        </pc:inkChg>
        <pc:inkChg chg="add">
          <ac:chgData name="pavlos protopapas" userId="74894_tp_dropbox" providerId="OAuth2" clId="{5881E131-956A-E043-B8DC-AA7913F1CFAE}" dt="2020-06-04T21:29:32.434" v="1274"/>
          <ac:inkMkLst>
            <pc:docMk/>
            <pc:sldMk cId="2593144597" sldId="537"/>
            <ac:inkMk id="132" creationId="{E6B7A9F3-AE19-1949-B6EF-DBA7902E893A}"/>
          </ac:inkMkLst>
        </pc:inkChg>
        <pc:inkChg chg="add">
          <ac:chgData name="pavlos protopapas" userId="74894_tp_dropbox" providerId="OAuth2" clId="{5881E131-956A-E043-B8DC-AA7913F1CFAE}" dt="2020-06-04T21:29:34.498" v="1276"/>
          <ac:inkMkLst>
            <pc:docMk/>
            <pc:sldMk cId="2593144597" sldId="537"/>
            <ac:inkMk id="135" creationId="{4EA8C7C1-ADE4-8A40-828F-CB5296AAE872}"/>
          </ac:inkMkLst>
        </pc:inkChg>
        <pc:inkChg chg="add topLvl">
          <ac:chgData name="pavlos protopapas" userId="74894_tp_dropbox" providerId="OAuth2" clId="{5881E131-956A-E043-B8DC-AA7913F1CFAE}" dt="2020-06-04T21:29:41.377" v="1295"/>
          <ac:inkMkLst>
            <pc:docMk/>
            <pc:sldMk cId="2593144597" sldId="537"/>
            <ac:inkMk id="136" creationId="{F01DFE23-9376-0C44-92FE-B908161B357A}"/>
          </ac:inkMkLst>
        </pc:inkChg>
        <pc:inkChg chg="add">
          <ac:chgData name="pavlos protopapas" userId="74894_tp_dropbox" providerId="OAuth2" clId="{5881E131-956A-E043-B8DC-AA7913F1CFAE}" dt="2020-06-04T21:29:34.935" v="1278"/>
          <ac:inkMkLst>
            <pc:docMk/>
            <pc:sldMk cId="2593144597" sldId="537"/>
            <ac:inkMk id="137" creationId="{72F93ED8-9842-7741-A8ED-22B0C2EFB03D}"/>
          </ac:inkMkLst>
        </pc:inkChg>
        <pc:inkChg chg="add topLvl">
          <ac:chgData name="pavlos protopapas" userId="74894_tp_dropbox" providerId="OAuth2" clId="{5881E131-956A-E043-B8DC-AA7913F1CFAE}" dt="2020-06-04T21:29:41.377" v="1295"/>
          <ac:inkMkLst>
            <pc:docMk/>
            <pc:sldMk cId="2593144597" sldId="537"/>
            <ac:inkMk id="138" creationId="{F449BEF3-3132-7F40-98AC-806858D8B88F}"/>
          </ac:inkMkLst>
        </pc:inkChg>
        <pc:inkChg chg="add topLvl">
          <ac:chgData name="pavlos protopapas" userId="74894_tp_dropbox" providerId="OAuth2" clId="{5881E131-956A-E043-B8DC-AA7913F1CFAE}" dt="2020-06-04T21:29:41.377" v="1295"/>
          <ac:inkMkLst>
            <pc:docMk/>
            <pc:sldMk cId="2593144597" sldId="537"/>
            <ac:inkMk id="139" creationId="{F3878735-F5FF-2A4F-9AC1-83F9B536DDDC}"/>
          </ac:inkMkLst>
        </pc:inkChg>
        <pc:inkChg chg="add">
          <ac:chgData name="pavlos protopapas" userId="74894_tp_dropbox" providerId="OAuth2" clId="{5881E131-956A-E043-B8DC-AA7913F1CFAE}" dt="2020-06-04T21:29:35.573" v="1281"/>
          <ac:inkMkLst>
            <pc:docMk/>
            <pc:sldMk cId="2593144597" sldId="537"/>
            <ac:inkMk id="140" creationId="{226C0F45-972F-F746-8F71-15272FB4F30E}"/>
          </ac:inkMkLst>
        </pc:inkChg>
        <pc:inkChg chg="add">
          <ac:chgData name="pavlos protopapas" userId="74894_tp_dropbox" providerId="OAuth2" clId="{5881E131-956A-E043-B8DC-AA7913F1CFAE}" dt="2020-06-04T21:29:35.765" v="1282"/>
          <ac:inkMkLst>
            <pc:docMk/>
            <pc:sldMk cId="2593144597" sldId="537"/>
            <ac:inkMk id="141" creationId="{EB349A20-83EE-2F4D-8AFF-554D71DFC47B}"/>
          </ac:inkMkLst>
        </pc:inkChg>
        <pc:inkChg chg="add">
          <ac:chgData name="pavlos protopapas" userId="74894_tp_dropbox" providerId="OAuth2" clId="{5881E131-956A-E043-B8DC-AA7913F1CFAE}" dt="2020-06-04T21:29:35.952" v="1283"/>
          <ac:inkMkLst>
            <pc:docMk/>
            <pc:sldMk cId="2593144597" sldId="537"/>
            <ac:inkMk id="142" creationId="{2CE3EAF3-8C8B-6C40-9E77-CBCB420DDF56}"/>
          </ac:inkMkLst>
        </pc:inkChg>
        <pc:inkChg chg="add topLvl">
          <ac:chgData name="pavlos protopapas" userId="74894_tp_dropbox" providerId="OAuth2" clId="{5881E131-956A-E043-B8DC-AA7913F1CFAE}" dt="2020-06-04T21:29:41.377" v="1295"/>
          <ac:inkMkLst>
            <pc:docMk/>
            <pc:sldMk cId="2593144597" sldId="537"/>
            <ac:inkMk id="143" creationId="{20CF1529-07CD-B240-ADE8-4A52D59469F7}"/>
          </ac:inkMkLst>
        </pc:inkChg>
        <pc:inkChg chg="add topLvl">
          <ac:chgData name="pavlos protopapas" userId="74894_tp_dropbox" providerId="OAuth2" clId="{5881E131-956A-E043-B8DC-AA7913F1CFAE}" dt="2020-06-04T21:29:41.377" v="1295"/>
          <ac:inkMkLst>
            <pc:docMk/>
            <pc:sldMk cId="2593144597" sldId="537"/>
            <ac:inkMk id="144" creationId="{F036D4E4-CEEA-7145-9881-323415CAD3F4}"/>
          </ac:inkMkLst>
        </pc:inkChg>
        <pc:inkChg chg="add topLvl">
          <ac:chgData name="pavlos protopapas" userId="74894_tp_dropbox" providerId="OAuth2" clId="{5881E131-956A-E043-B8DC-AA7913F1CFAE}" dt="2020-06-04T21:29:41.377" v="1295"/>
          <ac:inkMkLst>
            <pc:docMk/>
            <pc:sldMk cId="2593144597" sldId="537"/>
            <ac:inkMk id="145" creationId="{A6CE137C-7388-2749-BA47-E49C4CAEB132}"/>
          </ac:inkMkLst>
        </pc:inkChg>
        <pc:inkChg chg="add">
          <ac:chgData name="pavlos protopapas" userId="74894_tp_dropbox" providerId="OAuth2" clId="{5881E131-956A-E043-B8DC-AA7913F1CFAE}" dt="2020-06-04T21:29:39.113" v="1288"/>
          <ac:inkMkLst>
            <pc:docMk/>
            <pc:sldMk cId="2593144597" sldId="537"/>
            <ac:inkMk id="148" creationId="{B3EABA93-BF7C-E547-AC2C-D63CB8C92F0E}"/>
          </ac:inkMkLst>
        </pc:inkChg>
        <pc:inkChg chg="add">
          <ac:chgData name="pavlos protopapas" userId="74894_tp_dropbox" providerId="OAuth2" clId="{5881E131-956A-E043-B8DC-AA7913F1CFAE}" dt="2020-06-04T21:29:39.326" v="1289"/>
          <ac:inkMkLst>
            <pc:docMk/>
            <pc:sldMk cId="2593144597" sldId="537"/>
            <ac:inkMk id="149" creationId="{805AD27C-2B84-684B-A1AF-74C8BED84F85}"/>
          </ac:inkMkLst>
        </pc:inkChg>
        <pc:inkChg chg="add">
          <ac:chgData name="pavlos protopapas" userId="74894_tp_dropbox" providerId="OAuth2" clId="{5881E131-956A-E043-B8DC-AA7913F1CFAE}" dt="2020-06-04T21:29:39.534" v="1290"/>
          <ac:inkMkLst>
            <pc:docMk/>
            <pc:sldMk cId="2593144597" sldId="537"/>
            <ac:inkMk id="150" creationId="{2C6B55B1-D282-6B4A-A95B-0B9673019AF9}"/>
          </ac:inkMkLst>
        </pc:inkChg>
        <pc:inkChg chg="add">
          <ac:chgData name="pavlos protopapas" userId="74894_tp_dropbox" providerId="OAuth2" clId="{5881E131-956A-E043-B8DC-AA7913F1CFAE}" dt="2020-06-04T21:29:39.726" v="1291"/>
          <ac:inkMkLst>
            <pc:docMk/>
            <pc:sldMk cId="2593144597" sldId="537"/>
            <ac:inkMk id="151" creationId="{C80D1031-6EEA-7F4F-A383-65BA35B8335D}"/>
          </ac:inkMkLst>
        </pc:inkChg>
        <pc:inkChg chg="add">
          <ac:chgData name="pavlos protopapas" userId="74894_tp_dropbox" providerId="OAuth2" clId="{5881E131-956A-E043-B8DC-AA7913F1CFAE}" dt="2020-06-04T21:29:39.939" v="1292"/>
          <ac:inkMkLst>
            <pc:docMk/>
            <pc:sldMk cId="2593144597" sldId="537"/>
            <ac:inkMk id="152" creationId="{DEFE34DD-E7B0-BD48-8D55-814D00389E5B}"/>
          </ac:inkMkLst>
        </pc:inkChg>
        <pc:inkChg chg="add">
          <ac:chgData name="pavlos protopapas" userId="74894_tp_dropbox" providerId="OAuth2" clId="{5881E131-956A-E043-B8DC-AA7913F1CFAE}" dt="2020-06-04T21:29:40.147" v="1293"/>
          <ac:inkMkLst>
            <pc:docMk/>
            <pc:sldMk cId="2593144597" sldId="537"/>
            <ac:inkMk id="153" creationId="{2E0CD403-B0C0-2847-9827-82E36C8DA2C2}"/>
          </ac:inkMkLst>
        </pc:inkChg>
        <pc:inkChg chg="add">
          <ac:chgData name="pavlos protopapas" userId="74894_tp_dropbox" providerId="OAuth2" clId="{5881E131-956A-E043-B8DC-AA7913F1CFAE}" dt="2020-06-04T21:29:40.338" v="1294"/>
          <ac:inkMkLst>
            <pc:docMk/>
            <pc:sldMk cId="2593144597" sldId="537"/>
            <ac:inkMk id="154" creationId="{F8999799-7EB8-B24C-96AF-F169311AF1F6}"/>
          </ac:inkMkLst>
        </pc:inkChg>
        <pc:inkChg chg="add">
          <ac:chgData name="pavlos protopapas" userId="74894_tp_dropbox" providerId="OAuth2" clId="{5881E131-956A-E043-B8DC-AA7913F1CFAE}" dt="2020-06-04T21:29:46.436" v="1296"/>
          <ac:inkMkLst>
            <pc:docMk/>
            <pc:sldMk cId="2593144597" sldId="537"/>
            <ac:inkMk id="156" creationId="{70607640-7A3B-854F-B802-7FC06D97D750}"/>
          </ac:inkMkLst>
        </pc:inkChg>
        <pc:inkChg chg="add">
          <ac:chgData name="pavlos protopapas" userId="74894_tp_dropbox" providerId="OAuth2" clId="{5881E131-956A-E043-B8DC-AA7913F1CFAE}" dt="2020-06-04T21:29:47.246" v="1297"/>
          <ac:inkMkLst>
            <pc:docMk/>
            <pc:sldMk cId="2593144597" sldId="537"/>
            <ac:inkMk id="157" creationId="{DF245678-F7E5-664C-A675-BAB5907708BB}"/>
          </ac:inkMkLst>
        </pc:inkChg>
        <pc:inkChg chg="add">
          <ac:chgData name="pavlos protopapas" userId="74894_tp_dropbox" providerId="OAuth2" clId="{5881E131-956A-E043-B8DC-AA7913F1CFAE}" dt="2020-06-04T21:29:47.803" v="1298"/>
          <ac:inkMkLst>
            <pc:docMk/>
            <pc:sldMk cId="2593144597" sldId="537"/>
            <ac:inkMk id="158" creationId="{9304C3C1-6B9B-EC41-9F6D-B3F6D8B96386}"/>
          </ac:inkMkLst>
        </pc:inkChg>
        <pc:inkChg chg="add">
          <ac:chgData name="pavlos protopapas" userId="74894_tp_dropbox" providerId="OAuth2" clId="{5881E131-956A-E043-B8DC-AA7913F1CFAE}" dt="2020-06-04T21:29:48.229" v="1299"/>
          <ac:inkMkLst>
            <pc:docMk/>
            <pc:sldMk cId="2593144597" sldId="537"/>
            <ac:inkMk id="159" creationId="{CC974DDE-0CB6-7547-93E7-E14BEBFAAA4F}"/>
          </ac:inkMkLst>
        </pc:inkChg>
        <pc:inkChg chg="add">
          <ac:chgData name="pavlos protopapas" userId="74894_tp_dropbox" providerId="OAuth2" clId="{5881E131-956A-E043-B8DC-AA7913F1CFAE}" dt="2020-06-04T21:29:48.575" v="1300"/>
          <ac:inkMkLst>
            <pc:docMk/>
            <pc:sldMk cId="2593144597" sldId="537"/>
            <ac:inkMk id="160" creationId="{205354D8-A54D-6143-B106-D2E790E3C3CB}"/>
          </ac:inkMkLst>
        </pc:inkChg>
        <pc:inkChg chg="add">
          <ac:chgData name="pavlos protopapas" userId="74894_tp_dropbox" providerId="OAuth2" clId="{5881E131-956A-E043-B8DC-AA7913F1CFAE}" dt="2020-06-04T21:29:49.449" v="1301"/>
          <ac:inkMkLst>
            <pc:docMk/>
            <pc:sldMk cId="2593144597" sldId="537"/>
            <ac:inkMk id="161" creationId="{8B6E49E5-24A7-C24A-8245-9057C1AFB4E7}"/>
          </ac:inkMkLst>
        </pc:inkChg>
        <pc:inkChg chg="add">
          <ac:chgData name="pavlos protopapas" userId="74894_tp_dropbox" providerId="OAuth2" clId="{5881E131-956A-E043-B8DC-AA7913F1CFAE}" dt="2020-06-04T21:29:49.866" v="1302"/>
          <ac:inkMkLst>
            <pc:docMk/>
            <pc:sldMk cId="2593144597" sldId="537"/>
            <ac:inkMk id="162" creationId="{2A9DD689-DD63-D244-B575-67C5895B7464}"/>
          </ac:inkMkLst>
        </pc:inkChg>
        <pc:inkChg chg="add">
          <ac:chgData name="pavlos protopapas" userId="74894_tp_dropbox" providerId="OAuth2" clId="{5881E131-956A-E043-B8DC-AA7913F1CFAE}" dt="2020-06-04T21:29:50.192" v="1303"/>
          <ac:inkMkLst>
            <pc:docMk/>
            <pc:sldMk cId="2593144597" sldId="537"/>
            <ac:inkMk id="163" creationId="{84E2D6A4-E7FF-EC4E-B248-21044158D4D6}"/>
          </ac:inkMkLst>
        </pc:inkChg>
        <pc:inkChg chg="add">
          <ac:chgData name="pavlos protopapas" userId="74894_tp_dropbox" providerId="OAuth2" clId="{5881E131-956A-E043-B8DC-AA7913F1CFAE}" dt="2020-06-04T21:29:50.446" v="1304"/>
          <ac:inkMkLst>
            <pc:docMk/>
            <pc:sldMk cId="2593144597" sldId="537"/>
            <ac:inkMk id="164" creationId="{8424115F-2300-E840-AFB1-1D67805CDAE6}"/>
          </ac:inkMkLst>
        </pc:inkChg>
        <pc:inkChg chg="add">
          <ac:chgData name="pavlos protopapas" userId="74894_tp_dropbox" providerId="OAuth2" clId="{5881E131-956A-E043-B8DC-AA7913F1CFAE}" dt="2020-06-04T21:30:05.030" v="1305"/>
          <ac:inkMkLst>
            <pc:docMk/>
            <pc:sldMk cId="2593144597" sldId="537"/>
            <ac:inkMk id="165" creationId="{371402C7-DE29-3F42-8C9C-E9B0E5362B16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66" creationId="{A549452A-2CF2-9C47-BC5C-413C78C8A0FA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67" creationId="{3DF1B443-7D97-C444-AE45-140C256C56D1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68" creationId="{06A64808-8EEC-8541-A48B-0A4D6564A165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70" creationId="{77755F04-8404-CD46-BB4D-10CDFE0765D7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71" creationId="{41BCD07D-5D93-D94D-9471-E76940DADE0A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73" creationId="{CC1DA4E8-0968-6345-A164-86C863659B81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74" creationId="{96E3409C-7F89-E74D-8788-CCB5B4AA578F}"/>
          </ac:inkMkLst>
        </pc:inkChg>
        <pc:inkChg chg="add del topLvl">
          <ac:chgData name="pavlos protopapas" userId="74894_tp_dropbox" providerId="OAuth2" clId="{5881E131-956A-E043-B8DC-AA7913F1CFAE}" dt="2020-06-04T21:31:48.014" v="1397"/>
          <ac:inkMkLst>
            <pc:docMk/>
            <pc:sldMk cId="2593144597" sldId="537"/>
            <ac:inkMk id="175" creationId="{A066174F-2B65-AF49-ACD1-D9812043CCDB}"/>
          </ac:inkMkLst>
        </pc:inkChg>
        <pc:inkChg chg="add del topLvl">
          <ac:chgData name="pavlos protopapas" userId="74894_tp_dropbox" providerId="OAuth2" clId="{5881E131-956A-E043-B8DC-AA7913F1CFAE}" dt="2020-06-04T21:31:48.023" v="1398"/>
          <ac:inkMkLst>
            <pc:docMk/>
            <pc:sldMk cId="2593144597" sldId="537"/>
            <ac:inkMk id="176" creationId="{6DF821D9-8298-2948-AF60-9FA09E01A483}"/>
          </ac:inkMkLst>
        </pc:inkChg>
        <pc:inkChg chg="add del topLvl">
          <ac:chgData name="pavlos protopapas" userId="74894_tp_dropbox" providerId="OAuth2" clId="{5881E131-956A-E043-B8DC-AA7913F1CFAE}" dt="2020-06-04T21:31:46.291" v="1394"/>
          <ac:inkMkLst>
            <pc:docMk/>
            <pc:sldMk cId="2593144597" sldId="537"/>
            <ac:inkMk id="177" creationId="{84111487-0122-B64B-8106-50E66F3BB30E}"/>
          </ac:inkMkLst>
        </pc:inkChg>
        <pc:inkChg chg="add del topLvl">
          <ac:chgData name="pavlos protopapas" userId="74894_tp_dropbox" providerId="OAuth2" clId="{5881E131-956A-E043-B8DC-AA7913F1CFAE}" dt="2020-06-04T21:31:46.300" v="1396"/>
          <ac:inkMkLst>
            <pc:docMk/>
            <pc:sldMk cId="2593144597" sldId="537"/>
            <ac:inkMk id="178" creationId="{EC3BD2D4-593F-724F-B3D6-BD10D0959A12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80" creationId="{CDFF3E1E-28A8-2942-A1E1-61039A6FBD33}"/>
          </ac:inkMkLst>
        </pc:inkChg>
        <pc:inkChg chg="add topLvl">
          <ac:chgData name="pavlos protopapas" userId="74894_tp_dropbox" providerId="OAuth2" clId="{5881E131-956A-E043-B8DC-AA7913F1CFAE}" dt="2020-06-04T21:30:34.475" v="1329"/>
          <ac:inkMkLst>
            <pc:docMk/>
            <pc:sldMk cId="2593144597" sldId="537"/>
            <ac:inkMk id="181" creationId="{9671FED1-2783-DE4B-B529-FADE9FD9877B}"/>
          </ac:inkMkLst>
        </pc:inkChg>
        <pc:inkChg chg="add">
          <ac:chgData name="pavlos protopapas" userId="74894_tp_dropbox" providerId="OAuth2" clId="{5881E131-956A-E043-B8DC-AA7913F1CFAE}" dt="2020-06-04T21:30:31.692" v="1323"/>
          <ac:inkMkLst>
            <pc:docMk/>
            <pc:sldMk cId="2593144597" sldId="537"/>
            <ac:inkMk id="183" creationId="{FB9B1D03-0F53-2F4F-AB90-17C6010F8D06}"/>
          </ac:inkMkLst>
        </pc:inkChg>
        <pc:inkChg chg="add">
          <ac:chgData name="pavlos protopapas" userId="74894_tp_dropbox" providerId="OAuth2" clId="{5881E131-956A-E043-B8DC-AA7913F1CFAE}" dt="2020-06-04T21:30:32.142" v="1324"/>
          <ac:inkMkLst>
            <pc:docMk/>
            <pc:sldMk cId="2593144597" sldId="537"/>
            <ac:inkMk id="184" creationId="{4D83779C-AFD3-884D-8CA4-A505FFC4C52C}"/>
          </ac:inkMkLst>
        </pc:inkChg>
        <pc:inkChg chg="add">
          <ac:chgData name="pavlos protopapas" userId="74894_tp_dropbox" providerId="OAuth2" clId="{5881E131-956A-E043-B8DC-AA7913F1CFAE}" dt="2020-06-04T21:30:32.588" v="1325"/>
          <ac:inkMkLst>
            <pc:docMk/>
            <pc:sldMk cId="2593144597" sldId="537"/>
            <ac:inkMk id="185" creationId="{5B868655-A107-A348-9F11-AEA2C6D9F986}"/>
          </ac:inkMkLst>
        </pc:inkChg>
        <pc:inkChg chg="add">
          <ac:chgData name="pavlos protopapas" userId="74894_tp_dropbox" providerId="OAuth2" clId="{5881E131-956A-E043-B8DC-AA7913F1CFAE}" dt="2020-06-04T21:30:32.901" v="1326"/>
          <ac:inkMkLst>
            <pc:docMk/>
            <pc:sldMk cId="2593144597" sldId="537"/>
            <ac:inkMk id="186" creationId="{E820D2F5-97A6-5643-9A2E-8EA4C45A19C4}"/>
          </ac:inkMkLst>
        </pc:inkChg>
        <pc:inkChg chg="add">
          <ac:chgData name="pavlos protopapas" userId="74894_tp_dropbox" providerId="OAuth2" clId="{5881E131-956A-E043-B8DC-AA7913F1CFAE}" dt="2020-06-04T21:30:33.276" v="1327"/>
          <ac:inkMkLst>
            <pc:docMk/>
            <pc:sldMk cId="2593144597" sldId="537"/>
            <ac:inkMk id="187" creationId="{D8EC7BC2-09A2-A34B-81CF-F0E400223746}"/>
          </ac:inkMkLst>
        </pc:inkChg>
        <pc:inkChg chg="add">
          <ac:chgData name="pavlos protopapas" userId="74894_tp_dropbox" providerId="OAuth2" clId="{5881E131-956A-E043-B8DC-AA7913F1CFAE}" dt="2020-06-04T21:30:33.788" v="1328"/>
          <ac:inkMkLst>
            <pc:docMk/>
            <pc:sldMk cId="2593144597" sldId="537"/>
            <ac:inkMk id="188" creationId="{38BA13A2-EAAC-4E40-A391-9203ED89B378}"/>
          </ac:inkMkLst>
        </pc:inkChg>
        <pc:inkChg chg="add">
          <ac:chgData name="pavlos protopapas" userId="74894_tp_dropbox" providerId="OAuth2" clId="{5881E131-956A-E043-B8DC-AA7913F1CFAE}" dt="2020-06-04T21:30:37.160" v="1330"/>
          <ac:inkMkLst>
            <pc:docMk/>
            <pc:sldMk cId="2593144597" sldId="537"/>
            <ac:inkMk id="190" creationId="{E7BC38D6-4F8F-C047-B85F-C7400A2B1A62}"/>
          </ac:inkMkLst>
        </pc:inkChg>
        <pc:inkChg chg="add">
          <ac:chgData name="pavlos protopapas" userId="74894_tp_dropbox" providerId="OAuth2" clId="{5881E131-956A-E043-B8DC-AA7913F1CFAE}" dt="2020-06-04T21:30:37.533" v="1331"/>
          <ac:inkMkLst>
            <pc:docMk/>
            <pc:sldMk cId="2593144597" sldId="537"/>
            <ac:inkMk id="191" creationId="{C7216EB6-322A-7543-8F6B-B91F1F29B599}"/>
          </ac:inkMkLst>
        </pc:inkChg>
        <pc:inkChg chg="add">
          <ac:chgData name="pavlos protopapas" userId="74894_tp_dropbox" providerId="OAuth2" clId="{5881E131-956A-E043-B8DC-AA7913F1CFAE}" dt="2020-06-04T21:30:37.856" v="1332"/>
          <ac:inkMkLst>
            <pc:docMk/>
            <pc:sldMk cId="2593144597" sldId="537"/>
            <ac:inkMk id="192" creationId="{D109229E-4AFD-854A-9CF1-0EF2BA910454}"/>
          </ac:inkMkLst>
        </pc:inkChg>
        <pc:inkChg chg="add">
          <ac:chgData name="pavlos protopapas" userId="74894_tp_dropbox" providerId="OAuth2" clId="{5881E131-956A-E043-B8DC-AA7913F1CFAE}" dt="2020-06-04T21:30:38.244" v="1333"/>
          <ac:inkMkLst>
            <pc:docMk/>
            <pc:sldMk cId="2593144597" sldId="537"/>
            <ac:inkMk id="193" creationId="{42E2A88D-E2F2-4545-B92C-15E7E8CD853D}"/>
          </ac:inkMkLst>
        </pc:inkChg>
        <pc:inkChg chg="add">
          <ac:chgData name="pavlos protopapas" userId="74894_tp_dropbox" providerId="OAuth2" clId="{5881E131-956A-E043-B8DC-AA7913F1CFAE}" dt="2020-06-04T21:30:38.544" v="1334"/>
          <ac:inkMkLst>
            <pc:docMk/>
            <pc:sldMk cId="2593144597" sldId="537"/>
            <ac:inkMk id="194" creationId="{665D3BF3-FB45-5145-BDBB-FC8A8309B9F0}"/>
          </ac:inkMkLst>
        </pc:inkChg>
        <pc:inkChg chg="add">
          <ac:chgData name="pavlos protopapas" userId="74894_tp_dropbox" providerId="OAuth2" clId="{5881E131-956A-E043-B8DC-AA7913F1CFAE}" dt="2020-06-04T21:30:38.856" v="1335"/>
          <ac:inkMkLst>
            <pc:docMk/>
            <pc:sldMk cId="2593144597" sldId="537"/>
            <ac:inkMk id="195" creationId="{97F1A3D4-6043-DA49-A1B9-F225D3C66611}"/>
          </ac:inkMkLst>
        </pc:inkChg>
        <pc:inkChg chg="add">
          <ac:chgData name="pavlos protopapas" userId="74894_tp_dropbox" providerId="OAuth2" clId="{5881E131-956A-E043-B8DC-AA7913F1CFAE}" dt="2020-06-04T21:30:39.110" v="1336"/>
          <ac:inkMkLst>
            <pc:docMk/>
            <pc:sldMk cId="2593144597" sldId="537"/>
            <ac:inkMk id="196" creationId="{3A6E4C03-03C7-6B48-83E6-C0DF405FC19A}"/>
          </ac:inkMkLst>
        </pc:inkChg>
        <pc:inkChg chg="add">
          <ac:chgData name="pavlos protopapas" userId="74894_tp_dropbox" providerId="OAuth2" clId="{5881E131-956A-E043-B8DC-AA7913F1CFAE}" dt="2020-06-04T21:30:40.189" v="1337"/>
          <ac:inkMkLst>
            <pc:docMk/>
            <pc:sldMk cId="2593144597" sldId="537"/>
            <ac:inkMk id="197" creationId="{32AA47B6-5D9D-0947-8564-1634BDCD5065}"/>
          </ac:inkMkLst>
        </pc:inkChg>
        <pc:inkChg chg="add">
          <ac:chgData name="pavlos protopapas" userId="74894_tp_dropbox" providerId="OAuth2" clId="{5881E131-956A-E043-B8DC-AA7913F1CFAE}" dt="2020-06-04T21:30:41.341" v="1338"/>
          <ac:inkMkLst>
            <pc:docMk/>
            <pc:sldMk cId="2593144597" sldId="537"/>
            <ac:inkMk id="198" creationId="{267D487D-1D21-8E48-B19F-8A4003B6DF7E}"/>
          </ac:inkMkLst>
        </pc:inkChg>
        <pc:inkChg chg="add">
          <ac:chgData name="pavlos protopapas" userId="74894_tp_dropbox" providerId="OAuth2" clId="{5881E131-956A-E043-B8DC-AA7913F1CFAE}" dt="2020-06-04T21:30:41.720" v="1339"/>
          <ac:inkMkLst>
            <pc:docMk/>
            <pc:sldMk cId="2593144597" sldId="537"/>
            <ac:inkMk id="199" creationId="{98AFABE1-DE05-AC49-B492-A60B58CAFC70}"/>
          </ac:inkMkLst>
        </pc:inkChg>
        <pc:inkChg chg="add">
          <ac:chgData name="pavlos protopapas" userId="74894_tp_dropbox" providerId="OAuth2" clId="{5881E131-956A-E043-B8DC-AA7913F1CFAE}" dt="2020-06-04T21:30:42.040" v="1340"/>
          <ac:inkMkLst>
            <pc:docMk/>
            <pc:sldMk cId="2593144597" sldId="537"/>
            <ac:inkMk id="200" creationId="{CC679A31-72A9-3948-ABDB-DE2F10C3B74A}"/>
          </ac:inkMkLst>
        </pc:inkChg>
        <pc:inkChg chg="add">
          <ac:chgData name="pavlos protopapas" userId="74894_tp_dropbox" providerId="OAuth2" clId="{5881E131-956A-E043-B8DC-AA7913F1CFAE}" dt="2020-06-04T21:30:42.357" v="1341"/>
          <ac:inkMkLst>
            <pc:docMk/>
            <pc:sldMk cId="2593144597" sldId="537"/>
            <ac:inkMk id="201" creationId="{0192EB98-686D-2F45-A02A-4A7DC9BE3081}"/>
          </ac:inkMkLst>
        </pc:inkChg>
        <pc:inkChg chg="add">
          <ac:chgData name="pavlos protopapas" userId="74894_tp_dropbox" providerId="OAuth2" clId="{5881E131-956A-E043-B8DC-AA7913F1CFAE}" dt="2020-06-04T21:30:42.662" v="1342"/>
          <ac:inkMkLst>
            <pc:docMk/>
            <pc:sldMk cId="2593144597" sldId="537"/>
            <ac:inkMk id="202" creationId="{0856FE78-9C93-9041-BB98-3B34D4362067}"/>
          </ac:inkMkLst>
        </pc:inkChg>
        <pc:inkChg chg="add">
          <ac:chgData name="pavlos protopapas" userId="74894_tp_dropbox" providerId="OAuth2" clId="{5881E131-956A-E043-B8DC-AA7913F1CFAE}" dt="2020-06-04T21:30:53.959" v="1343"/>
          <ac:inkMkLst>
            <pc:docMk/>
            <pc:sldMk cId="2593144597" sldId="537"/>
            <ac:inkMk id="203" creationId="{F85D393B-026C-1E42-863C-CED6FE58E089}"/>
          </ac:inkMkLst>
        </pc:inkChg>
        <pc:inkChg chg="add topLvl">
          <ac:chgData name="pavlos protopapas" userId="74894_tp_dropbox" providerId="OAuth2" clId="{5881E131-956A-E043-B8DC-AA7913F1CFAE}" dt="2020-06-04T21:31:06.945" v="1371"/>
          <ac:inkMkLst>
            <pc:docMk/>
            <pc:sldMk cId="2593144597" sldId="537"/>
            <ac:inkMk id="204" creationId="{BC0E7935-9FEC-4146-A730-EA6D85C5A9CD}"/>
          </ac:inkMkLst>
        </pc:inkChg>
        <pc:inkChg chg="add topLvl">
          <ac:chgData name="pavlos protopapas" userId="74894_tp_dropbox" providerId="OAuth2" clId="{5881E131-956A-E043-B8DC-AA7913F1CFAE}" dt="2020-06-04T21:31:06.945" v="1371"/>
          <ac:inkMkLst>
            <pc:docMk/>
            <pc:sldMk cId="2593144597" sldId="537"/>
            <ac:inkMk id="205" creationId="{42CB6611-357F-7141-957D-D79A34519904}"/>
          </ac:inkMkLst>
        </pc:inkChg>
        <pc:inkChg chg="add topLvl">
          <ac:chgData name="pavlos protopapas" userId="74894_tp_dropbox" providerId="OAuth2" clId="{5881E131-956A-E043-B8DC-AA7913F1CFAE}" dt="2020-06-04T21:31:06.945" v="1371"/>
          <ac:inkMkLst>
            <pc:docMk/>
            <pc:sldMk cId="2593144597" sldId="537"/>
            <ac:inkMk id="206" creationId="{78799099-F565-6643-A45B-DED77FD1FEBC}"/>
          </ac:inkMkLst>
        </pc:inkChg>
        <pc:inkChg chg="add">
          <ac:chgData name="pavlos protopapas" userId="74894_tp_dropbox" providerId="OAuth2" clId="{5881E131-956A-E043-B8DC-AA7913F1CFAE}" dt="2020-06-04T21:31:01.506" v="1348"/>
          <ac:inkMkLst>
            <pc:docMk/>
            <pc:sldMk cId="2593144597" sldId="537"/>
            <ac:inkMk id="208" creationId="{1CA12FF6-6314-B04A-A46E-6A909D06A8BF}"/>
          </ac:inkMkLst>
        </pc:inkChg>
        <pc:inkChg chg="add">
          <ac:chgData name="pavlos protopapas" userId="74894_tp_dropbox" providerId="OAuth2" clId="{5881E131-956A-E043-B8DC-AA7913F1CFAE}" dt="2020-06-04T21:31:01.710" v="1349"/>
          <ac:inkMkLst>
            <pc:docMk/>
            <pc:sldMk cId="2593144597" sldId="537"/>
            <ac:inkMk id="209" creationId="{19042A96-83B9-1545-80C8-69C073EAF375}"/>
          </ac:inkMkLst>
        </pc:inkChg>
        <pc:inkChg chg="add">
          <ac:chgData name="pavlos protopapas" userId="74894_tp_dropbox" providerId="OAuth2" clId="{5881E131-956A-E043-B8DC-AA7913F1CFAE}" dt="2020-06-04T21:31:01.915" v="1350"/>
          <ac:inkMkLst>
            <pc:docMk/>
            <pc:sldMk cId="2593144597" sldId="537"/>
            <ac:inkMk id="210" creationId="{52B617E9-2214-F74A-9A9B-6753D694C84C}"/>
          </ac:inkMkLst>
        </pc:inkChg>
        <pc:inkChg chg="add">
          <ac:chgData name="pavlos protopapas" userId="74894_tp_dropbox" providerId="OAuth2" clId="{5881E131-956A-E043-B8DC-AA7913F1CFAE}" dt="2020-06-04T21:31:02.155" v="1351"/>
          <ac:inkMkLst>
            <pc:docMk/>
            <pc:sldMk cId="2593144597" sldId="537"/>
            <ac:inkMk id="211" creationId="{6680AC5C-FCEF-9E45-846E-E50AB90F3614}"/>
          </ac:inkMkLst>
        </pc:inkChg>
        <pc:inkChg chg="add">
          <ac:chgData name="pavlos protopapas" userId="74894_tp_dropbox" providerId="OAuth2" clId="{5881E131-956A-E043-B8DC-AA7913F1CFAE}" dt="2020-06-04T21:31:02.366" v="1352"/>
          <ac:inkMkLst>
            <pc:docMk/>
            <pc:sldMk cId="2593144597" sldId="537"/>
            <ac:inkMk id="212" creationId="{B5974939-D042-7E4A-BA1C-CC906597E6BC}"/>
          </ac:inkMkLst>
        </pc:inkChg>
        <pc:inkChg chg="add">
          <ac:chgData name="pavlos protopapas" userId="74894_tp_dropbox" providerId="OAuth2" clId="{5881E131-956A-E043-B8DC-AA7913F1CFAE}" dt="2020-06-04T21:31:02.573" v="1353"/>
          <ac:inkMkLst>
            <pc:docMk/>
            <pc:sldMk cId="2593144597" sldId="537"/>
            <ac:inkMk id="213" creationId="{E9E6C344-1B50-434F-968E-AB875D44A0FB}"/>
          </ac:inkMkLst>
        </pc:inkChg>
        <pc:inkChg chg="add">
          <ac:chgData name="pavlos protopapas" userId="74894_tp_dropbox" providerId="OAuth2" clId="{5881E131-956A-E043-B8DC-AA7913F1CFAE}" dt="2020-06-04T21:31:02.787" v="1354"/>
          <ac:inkMkLst>
            <pc:docMk/>
            <pc:sldMk cId="2593144597" sldId="537"/>
            <ac:inkMk id="214" creationId="{D19B02C9-0925-7042-B60D-4D3047AD25CD}"/>
          </ac:inkMkLst>
        </pc:inkChg>
        <pc:inkChg chg="add">
          <ac:chgData name="pavlos protopapas" userId="74894_tp_dropbox" providerId="OAuth2" clId="{5881E131-956A-E043-B8DC-AA7913F1CFAE}" dt="2020-06-04T21:31:02.992" v="1355"/>
          <ac:inkMkLst>
            <pc:docMk/>
            <pc:sldMk cId="2593144597" sldId="537"/>
            <ac:inkMk id="215" creationId="{79C016EB-ED6D-D543-B11F-793A0A988162}"/>
          </ac:inkMkLst>
        </pc:inkChg>
        <pc:inkChg chg="add">
          <ac:chgData name="pavlos protopapas" userId="74894_tp_dropbox" providerId="OAuth2" clId="{5881E131-956A-E043-B8DC-AA7913F1CFAE}" dt="2020-06-04T21:31:03.178" v="1356"/>
          <ac:inkMkLst>
            <pc:docMk/>
            <pc:sldMk cId="2593144597" sldId="537"/>
            <ac:inkMk id="216" creationId="{9F588258-1287-F244-AD29-764EE96F2D56}"/>
          </ac:inkMkLst>
        </pc:inkChg>
        <pc:inkChg chg="add">
          <ac:chgData name="pavlos protopapas" userId="74894_tp_dropbox" providerId="OAuth2" clId="{5881E131-956A-E043-B8DC-AA7913F1CFAE}" dt="2020-06-04T21:31:03.383" v="1357"/>
          <ac:inkMkLst>
            <pc:docMk/>
            <pc:sldMk cId="2593144597" sldId="537"/>
            <ac:inkMk id="217" creationId="{A94B4EAA-B0E0-4E4A-9739-4A3A55D3F4BD}"/>
          </ac:inkMkLst>
        </pc:inkChg>
        <pc:inkChg chg="add">
          <ac:chgData name="pavlos protopapas" userId="74894_tp_dropbox" providerId="OAuth2" clId="{5881E131-956A-E043-B8DC-AA7913F1CFAE}" dt="2020-06-04T21:31:03.596" v="1358"/>
          <ac:inkMkLst>
            <pc:docMk/>
            <pc:sldMk cId="2593144597" sldId="537"/>
            <ac:inkMk id="218" creationId="{7964EE10-4FD0-5340-8629-C5347170FF2C}"/>
          </ac:inkMkLst>
        </pc:inkChg>
        <pc:inkChg chg="add">
          <ac:chgData name="pavlos protopapas" userId="74894_tp_dropbox" providerId="OAuth2" clId="{5881E131-956A-E043-B8DC-AA7913F1CFAE}" dt="2020-06-04T21:31:03.761" v="1359"/>
          <ac:inkMkLst>
            <pc:docMk/>
            <pc:sldMk cId="2593144597" sldId="537"/>
            <ac:inkMk id="219" creationId="{3A986AA1-CACD-6644-B93C-F74DE0EE73E9}"/>
          </ac:inkMkLst>
        </pc:inkChg>
        <pc:inkChg chg="add">
          <ac:chgData name="pavlos protopapas" userId="74894_tp_dropbox" providerId="OAuth2" clId="{5881E131-956A-E043-B8DC-AA7913F1CFAE}" dt="2020-06-04T21:31:03.979" v="1360"/>
          <ac:inkMkLst>
            <pc:docMk/>
            <pc:sldMk cId="2593144597" sldId="537"/>
            <ac:inkMk id="220" creationId="{73EC0BB1-2DEA-F045-AF42-058277C715ED}"/>
          </ac:inkMkLst>
        </pc:inkChg>
        <pc:inkChg chg="add">
          <ac:chgData name="pavlos protopapas" userId="74894_tp_dropbox" providerId="OAuth2" clId="{5881E131-956A-E043-B8DC-AA7913F1CFAE}" dt="2020-06-04T21:31:04.192" v="1361"/>
          <ac:inkMkLst>
            <pc:docMk/>
            <pc:sldMk cId="2593144597" sldId="537"/>
            <ac:inkMk id="221" creationId="{AACDF19C-52C3-1A48-9EAE-888828560906}"/>
          </ac:inkMkLst>
        </pc:inkChg>
        <pc:inkChg chg="add">
          <ac:chgData name="pavlos protopapas" userId="74894_tp_dropbox" providerId="OAuth2" clId="{5881E131-956A-E043-B8DC-AA7913F1CFAE}" dt="2020-06-04T21:31:04.456" v="1362"/>
          <ac:inkMkLst>
            <pc:docMk/>
            <pc:sldMk cId="2593144597" sldId="537"/>
            <ac:inkMk id="222" creationId="{F631A47C-50A8-BD4E-A873-F01543AFDCE6}"/>
          </ac:inkMkLst>
        </pc:inkChg>
        <pc:inkChg chg="add">
          <ac:chgData name="pavlos protopapas" userId="74894_tp_dropbox" providerId="OAuth2" clId="{5881E131-956A-E043-B8DC-AA7913F1CFAE}" dt="2020-06-04T21:31:04.675" v="1363"/>
          <ac:inkMkLst>
            <pc:docMk/>
            <pc:sldMk cId="2593144597" sldId="537"/>
            <ac:inkMk id="223" creationId="{66532BE4-4A6A-7B4B-B949-412FCAE60EB3}"/>
          </ac:inkMkLst>
        </pc:inkChg>
        <pc:inkChg chg="add">
          <ac:chgData name="pavlos protopapas" userId="74894_tp_dropbox" providerId="OAuth2" clId="{5881E131-956A-E043-B8DC-AA7913F1CFAE}" dt="2020-06-04T21:31:04.853" v="1364"/>
          <ac:inkMkLst>
            <pc:docMk/>
            <pc:sldMk cId="2593144597" sldId="537"/>
            <ac:inkMk id="224" creationId="{78BC25DE-479E-374B-A249-1F7F385F438B}"/>
          </ac:inkMkLst>
        </pc:inkChg>
        <pc:inkChg chg="add">
          <ac:chgData name="pavlos protopapas" userId="74894_tp_dropbox" providerId="OAuth2" clId="{5881E131-956A-E043-B8DC-AA7913F1CFAE}" dt="2020-06-04T21:31:05.016" v="1365"/>
          <ac:inkMkLst>
            <pc:docMk/>
            <pc:sldMk cId="2593144597" sldId="537"/>
            <ac:inkMk id="225" creationId="{E5189C59-8C98-E04C-9D36-01434D2EB054}"/>
          </ac:inkMkLst>
        </pc:inkChg>
        <pc:inkChg chg="add">
          <ac:chgData name="pavlos protopapas" userId="74894_tp_dropbox" providerId="OAuth2" clId="{5881E131-956A-E043-B8DC-AA7913F1CFAE}" dt="2020-06-04T21:31:05.205" v="1366"/>
          <ac:inkMkLst>
            <pc:docMk/>
            <pc:sldMk cId="2593144597" sldId="537"/>
            <ac:inkMk id="226" creationId="{E8E5D0B7-42A8-6E41-BC06-24FF4EE5741F}"/>
          </ac:inkMkLst>
        </pc:inkChg>
        <pc:inkChg chg="add">
          <ac:chgData name="pavlos protopapas" userId="74894_tp_dropbox" providerId="OAuth2" clId="{5881E131-956A-E043-B8DC-AA7913F1CFAE}" dt="2020-06-04T21:31:05.409" v="1367"/>
          <ac:inkMkLst>
            <pc:docMk/>
            <pc:sldMk cId="2593144597" sldId="537"/>
            <ac:inkMk id="227" creationId="{70DDA894-378E-CD48-B10F-CAB590F55E38}"/>
          </ac:inkMkLst>
        </pc:inkChg>
        <pc:inkChg chg="add">
          <ac:chgData name="pavlos protopapas" userId="74894_tp_dropbox" providerId="OAuth2" clId="{5881E131-956A-E043-B8DC-AA7913F1CFAE}" dt="2020-06-04T21:31:05.619" v="1368"/>
          <ac:inkMkLst>
            <pc:docMk/>
            <pc:sldMk cId="2593144597" sldId="537"/>
            <ac:inkMk id="228" creationId="{7C15B994-9BF8-8448-BA49-34DC62003767}"/>
          </ac:inkMkLst>
        </pc:inkChg>
        <pc:inkChg chg="add">
          <ac:chgData name="pavlos protopapas" userId="74894_tp_dropbox" providerId="OAuth2" clId="{5881E131-956A-E043-B8DC-AA7913F1CFAE}" dt="2020-06-04T21:31:05.779" v="1369"/>
          <ac:inkMkLst>
            <pc:docMk/>
            <pc:sldMk cId="2593144597" sldId="537"/>
            <ac:inkMk id="229" creationId="{E70E9B9E-688D-4745-9E28-E3EC480A7742}"/>
          </ac:inkMkLst>
        </pc:inkChg>
        <pc:inkChg chg="add">
          <ac:chgData name="pavlos protopapas" userId="74894_tp_dropbox" providerId="OAuth2" clId="{5881E131-956A-E043-B8DC-AA7913F1CFAE}" dt="2020-06-04T21:31:05.967" v="1370"/>
          <ac:inkMkLst>
            <pc:docMk/>
            <pc:sldMk cId="2593144597" sldId="537"/>
            <ac:inkMk id="230" creationId="{0670BD67-C65A-204E-A921-A8B09C6EC461}"/>
          </ac:inkMkLst>
        </pc:inkChg>
        <pc:inkChg chg="add">
          <ac:chgData name="pavlos protopapas" userId="74894_tp_dropbox" providerId="OAuth2" clId="{5881E131-956A-E043-B8DC-AA7913F1CFAE}" dt="2020-06-04T21:31:16.917" v="1372"/>
          <ac:inkMkLst>
            <pc:docMk/>
            <pc:sldMk cId="2593144597" sldId="537"/>
            <ac:inkMk id="233" creationId="{F6E736B7-9A89-3641-8F79-A8D68887CEC0}"/>
          </ac:inkMkLst>
        </pc:inkChg>
        <pc:inkChg chg="add">
          <ac:chgData name="pavlos protopapas" userId="74894_tp_dropbox" providerId="OAuth2" clId="{5881E131-956A-E043-B8DC-AA7913F1CFAE}" dt="2020-06-04T21:31:20.461" v="1373"/>
          <ac:inkMkLst>
            <pc:docMk/>
            <pc:sldMk cId="2593144597" sldId="537"/>
            <ac:inkMk id="234" creationId="{D00103F8-307D-8B49-91CD-CCCF422F5EF2}"/>
          </ac:inkMkLst>
        </pc:inkChg>
        <pc:inkChg chg="add">
          <ac:chgData name="pavlos protopapas" userId="74894_tp_dropbox" providerId="OAuth2" clId="{5881E131-956A-E043-B8DC-AA7913F1CFAE}" dt="2020-06-04T21:31:20.893" v="1374"/>
          <ac:inkMkLst>
            <pc:docMk/>
            <pc:sldMk cId="2593144597" sldId="537"/>
            <ac:inkMk id="235" creationId="{09720E01-8790-6E4B-B768-B8660C9815DD}"/>
          </ac:inkMkLst>
        </pc:inkChg>
        <pc:inkChg chg="add">
          <ac:chgData name="pavlos protopapas" userId="74894_tp_dropbox" providerId="OAuth2" clId="{5881E131-956A-E043-B8DC-AA7913F1CFAE}" dt="2020-06-04T21:31:21.268" v="1375"/>
          <ac:inkMkLst>
            <pc:docMk/>
            <pc:sldMk cId="2593144597" sldId="537"/>
            <ac:inkMk id="236" creationId="{A5F374B3-25F3-CD4D-9AF7-67F96CE72C3C}"/>
          </ac:inkMkLst>
        </pc:inkChg>
        <pc:inkChg chg="add">
          <ac:chgData name="pavlos protopapas" userId="74894_tp_dropbox" providerId="OAuth2" clId="{5881E131-956A-E043-B8DC-AA7913F1CFAE}" dt="2020-06-04T21:31:21.573" v="1376"/>
          <ac:inkMkLst>
            <pc:docMk/>
            <pc:sldMk cId="2593144597" sldId="537"/>
            <ac:inkMk id="237" creationId="{E2B855FD-113B-7D4B-96C5-9D7148CF59F6}"/>
          </ac:inkMkLst>
        </pc:inkChg>
        <pc:inkChg chg="add">
          <ac:chgData name="pavlos protopapas" userId="74894_tp_dropbox" providerId="OAuth2" clId="{5881E131-956A-E043-B8DC-AA7913F1CFAE}" dt="2020-06-04T21:31:21.874" v="1377"/>
          <ac:inkMkLst>
            <pc:docMk/>
            <pc:sldMk cId="2593144597" sldId="537"/>
            <ac:inkMk id="238" creationId="{68F85BFD-09D4-9546-9372-3D937CB722AE}"/>
          </ac:inkMkLst>
        </pc:inkChg>
        <pc:inkChg chg="add">
          <ac:chgData name="pavlos protopapas" userId="74894_tp_dropbox" providerId="OAuth2" clId="{5881E131-956A-E043-B8DC-AA7913F1CFAE}" dt="2020-06-04T21:31:22.157" v="1378"/>
          <ac:inkMkLst>
            <pc:docMk/>
            <pc:sldMk cId="2593144597" sldId="537"/>
            <ac:inkMk id="239" creationId="{BB57E79F-5DDF-464C-A722-47A63545F9F4}"/>
          </ac:inkMkLst>
        </pc:inkChg>
        <pc:inkChg chg="add">
          <ac:chgData name="pavlos protopapas" userId="74894_tp_dropbox" providerId="OAuth2" clId="{5881E131-956A-E043-B8DC-AA7913F1CFAE}" dt="2020-06-04T21:31:22.433" v="1379"/>
          <ac:inkMkLst>
            <pc:docMk/>
            <pc:sldMk cId="2593144597" sldId="537"/>
            <ac:inkMk id="240" creationId="{4BF83C6E-BBE2-044C-84AD-437B531A9DB3}"/>
          </ac:inkMkLst>
        </pc:inkChg>
        <pc:inkChg chg="add">
          <ac:chgData name="pavlos protopapas" userId="74894_tp_dropbox" providerId="OAuth2" clId="{5881E131-956A-E043-B8DC-AA7913F1CFAE}" dt="2020-06-04T21:31:22.966" v="1380"/>
          <ac:inkMkLst>
            <pc:docMk/>
            <pc:sldMk cId="2593144597" sldId="537"/>
            <ac:inkMk id="241" creationId="{577D8F2E-8A28-E24D-A812-AB28FE92DBC6}"/>
          </ac:inkMkLst>
        </pc:inkChg>
        <pc:inkChg chg="add">
          <ac:chgData name="pavlos protopapas" userId="74894_tp_dropbox" providerId="OAuth2" clId="{5881E131-956A-E043-B8DC-AA7913F1CFAE}" dt="2020-06-04T21:31:23.271" v="1381"/>
          <ac:inkMkLst>
            <pc:docMk/>
            <pc:sldMk cId="2593144597" sldId="537"/>
            <ac:inkMk id="242" creationId="{23F19FE9-3370-EC4A-BD30-9AA0967E8D51}"/>
          </ac:inkMkLst>
        </pc:inkChg>
        <pc:inkChg chg="add">
          <ac:chgData name="pavlos protopapas" userId="74894_tp_dropbox" providerId="OAuth2" clId="{5881E131-956A-E043-B8DC-AA7913F1CFAE}" dt="2020-06-04T21:31:23.539" v="1382"/>
          <ac:inkMkLst>
            <pc:docMk/>
            <pc:sldMk cId="2593144597" sldId="537"/>
            <ac:inkMk id="243" creationId="{A55396F9-844A-D545-B676-C933A74C20BD}"/>
          </ac:inkMkLst>
        </pc:inkChg>
        <pc:inkChg chg="add">
          <ac:chgData name="pavlos protopapas" userId="74894_tp_dropbox" providerId="OAuth2" clId="{5881E131-956A-E043-B8DC-AA7913F1CFAE}" dt="2020-06-04T21:31:23.770" v="1383"/>
          <ac:inkMkLst>
            <pc:docMk/>
            <pc:sldMk cId="2593144597" sldId="537"/>
            <ac:inkMk id="244" creationId="{A2BF4528-8D4C-E845-8498-1467D47472A0}"/>
          </ac:inkMkLst>
        </pc:inkChg>
        <pc:inkChg chg="add">
          <ac:chgData name="pavlos protopapas" userId="74894_tp_dropbox" providerId="OAuth2" clId="{5881E131-956A-E043-B8DC-AA7913F1CFAE}" dt="2020-06-04T21:31:24.004" v="1384"/>
          <ac:inkMkLst>
            <pc:docMk/>
            <pc:sldMk cId="2593144597" sldId="537"/>
            <ac:inkMk id="245" creationId="{A085C8E7-FA9C-C146-8106-86352F6D1408}"/>
          </ac:inkMkLst>
        </pc:inkChg>
        <pc:inkChg chg="add">
          <ac:chgData name="pavlos protopapas" userId="74894_tp_dropbox" providerId="OAuth2" clId="{5881E131-956A-E043-B8DC-AA7913F1CFAE}" dt="2020-06-04T21:31:24.270" v="1385"/>
          <ac:inkMkLst>
            <pc:docMk/>
            <pc:sldMk cId="2593144597" sldId="537"/>
            <ac:inkMk id="246" creationId="{3A751B3B-41DF-6C4F-84FF-4AB20BCC1393}"/>
          </ac:inkMkLst>
        </pc:inkChg>
        <pc:inkChg chg="add">
          <ac:chgData name="pavlos protopapas" userId="74894_tp_dropbox" providerId="OAuth2" clId="{5881E131-956A-E043-B8DC-AA7913F1CFAE}" dt="2020-06-04T21:31:30.814" v="1386"/>
          <ac:inkMkLst>
            <pc:docMk/>
            <pc:sldMk cId="2593144597" sldId="537"/>
            <ac:inkMk id="247" creationId="{0A81F7DF-51BE-6F4D-B6DC-169DE7AF0BEC}"/>
          </ac:inkMkLst>
        </pc:inkChg>
        <pc:inkChg chg="add">
          <ac:chgData name="pavlos protopapas" userId="74894_tp_dropbox" providerId="OAuth2" clId="{5881E131-956A-E043-B8DC-AA7913F1CFAE}" dt="2020-06-04T21:31:31.197" v="1387"/>
          <ac:inkMkLst>
            <pc:docMk/>
            <pc:sldMk cId="2593144597" sldId="537"/>
            <ac:inkMk id="248" creationId="{EDCAB421-FF35-E040-8C77-3879D7AF3F93}"/>
          </ac:inkMkLst>
        </pc:inkChg>
        <pc:inkChg chg="add">
          <ac:chgData name="pavlos protopapas" userId="74894_tp_dropbox" providerId="OAuth2" clId="{5881E131-956A-E043-B8DC-AA7913F1CFAE}" dt="2020-06-04T21:31:31.547" v="1388"/>
          <ac:inkMkLst>
            <pc:docMk/>
            <pc:sldMk cId="2593144597" sldId="537"/>
            <ac:inkMk id="249" creationId="{5BB7B062-DC74-7C40-8020-35EF6BD97910}"/>
          </ac:inkMkLst>
        </pc:inkChg>
        <pc:inkChg chg="add">
          <ac:chgData name="pavlos protopapas" userId="74894_tp_dropbox" providerId="OAuth2" clId="{5881E131-956A-E043-B8DC-AA7913F1CFAE}" dt="2020-06-04T21:31:31.898" v="1389"/>
          <ac:inkMkLst>
            <pc:docMk/>
            <pc:sldMk cId="2593144597" sldId="537"/>
            <ac:inkMk id="250" creationId="{4C5B42AA-77A7-4644-B8F7-3D6E60DB0165}"/>
          </ac:inkMkLst>
        </pc:inkChg>
        <pc:inkChg chg="add">
          <ac:chgData name="pavlos protopapas" userId="74894_tp_dropbox" providerId="OAuth2" clId="{5881E131-956A-E043-B8DC-AA7913F1CFAE}" dt="2020-06-04T21:31:32.239" v="1390"/>
          <ac:inkMkLst>
            <pc:docMk/>
            <pc:sldMk cId="2593144597" sldId="537"/>
            <ac:inkMk id="251" creationId="{11223D05-8750-2446-8CE5-CBACBCB9FAB3}"/>
          </ac:inkMkLst>
        </pc:inkChg>
        <pc:inkChg chg="add">
          <ac:chgData name="pavlos protopapas" userId="74894_tp_dropbox" providerId="OAuth2" clId="{5881E131-956A-E043-B8DC-AA7913F1CFAE}" dt="2020-06-04T21:31:32.527" v="1391"/>
          <ac:inkMkLst>
            <pc:docMk/>
            <pc:sldMk cId="2593144597" sldId="537"/>
            <ac:inkMk id="252" creationId="{C2A23F21-0C58-3D47-93C2-46D274D8B209}"/>
          </ac:inkMkLst>
        </pc:inkChg>
        <pc:inkChg chg="add">
          <ac:chgData name="pavlos protopapas" userId="74894_tp_dropbox" providerId="OAuth2" clId="{5881E131-956A-E043-B8DC-AA7913F1CFAE}" dt="2020-06-04T21:31:32.752" v="1392"/>
          <ac:inkMkLst>
            <pc:docMk/>
            <pc:sldMk cId="2593144597" sldId="537"/>
            <ac:inkMk id="253" creationId="{2346F275-16C6-E44F-A189-0198842123D4}"/>
          </ac:inkMkLst>
        </pc:inkChg>
        <pc:inkChg chg="add del">
          <ac:chgData name="pavlos protopapas" userId="74894_tp_dropbox" providerId="OAuth2" clId="{5881E131-956A-E043-B8DC-AA7913F1CFAE}" dt="2020-06-04T21:31:46.293" v="1395"/>
          <ac:inkMkLst>
            <pc:docMk/>
            <pc:sldMk cId="2593144597" sldId="537"/>
            <ac:inkMk id="254" creationId="{C52DC2FD-76FB-214A-80EF-94480B7C3718}"/>
          </ac:inkMkLst>
        </pc:inkChg>
        <pc:inkChg chg="add">
          <ac:chgData name="pavlos protopapas" userId="74894_tp_dropbox" providerId="OAuth2" clId="{5881E131-956A-E043-B8DC-AA7913F1CFAE}" dt="2020-06-04T21:31:50.938" v="1399"/>
          <ac:inkMkLst>
            <pc:docMk/>
            <pc:sldMk cId="2593144597" sldId="537"/>
            <ac:inkMk id="255" creationId="{8A9CD771-4486-3B4F-A9D8-A1E12C97AC7D}"/>
          </ac:inkMkLst>
        </pc:inkChg>
        <pc:inkChg chg="add">
          <ac:chgData name="pavlos protopapas" userId="74894_tp_dropbox" providerId="OAuth2" clId="{5881E131-956A-E043-B8DC-AA7913F1CFAE}" dt="2020-06-04T21:31:51.125" v="1400"/>
          <ac:inkMkLst>
            <pc:docMk/>
            <pc:sldMk cId="2593144597" sldId="537"/>
            <ac:inkMk id="256" creationId="{3BB38BB3-96C2-6F42-93BB-0D88DE7A62F1}"/>
          </ac:inkMkLst>
        </pc:inkChg>
        <pc:inkChg chg="add topLvl">
          <ac:chgData name="pavlos protopapas" userId="74894_tp_dropbox" providerId="OAuth2" clId="{5881E131-956A-E043-B8DC-AA7913F1CFAE}" dt="2020-06-04T21:31:57.262" v="1409"/>
          <ac:inkMkLst>
            <pc:docMk/>
            <pc:sldMk cId="2593144597" sldId="537"/>
            <ac:inkMk id="258" creationId="{35C7DFAB-6BB2-754B-8DC0-44AC3B90AB5E}"/>
          </ac:inkMkLst>
        </pc:inkChg>
        <pc:inkChg chg="add topLvl">
          <ac:chgData name="pavlos protopapas" userId="74894_tp_dropbox" providerId="OAuth2" clId="{5881E131-956A-E043-B8DC-AA7913F1CFAE}" dt="2020-06-04T21:31:57.262" v="1409"/>
          <ac:inkMkLst>
            <pc:docMk/>
            <pc:sldMk cId="2593144597" sldId="537"/>
            <ac:inkMk id="259" creationId="{405D6A0C-A968-F145-8D0B-5511A56EB9CC}"/>
          </ac:inkMkLst>
        </pc:inkChg>
        <pc:inkChg chg="add topLvl">
          <ac:chgData name="pavlos protopapas" userId="74894_tp_dropbox" providerId="OAuth2" clId="{5881E131-956A-E043-B8DC-AA7913F1CFAE}" dt="2020-06-04T21:31:57.262" v="1409"/>
          <ac:inkMkLst>
            <pc:docMk/>
            <pc:sldMk cId="2593144597" sldId="537"/>
            <ac:inkMk id="260" creationId="{167EC405-C2CF-1D42-B88B-6D52EFE3D938}"/>
          </ac:inkMkLst>
        </pc:inkChg>
        <pc:inkChg chg="add">
          <ac:chgData name="pavlos protopapas" userId="74894_tp_dropbox" providerId="OAuth2" clId="{5881E131-956A-E043-B8DC-AA7913F1CFAE}" dt="2020-06-04T21:31:55.570" v="1406"/>
          <ac:inkMkLst>
            <pc:docMk/>
            <pc:sldMk cId="2593144597" sldId="537"/>
            <ac:inkMk id="262" creationId="{A798E345-AB12-974E-8DE2-2E683A2D3001}"/>
          </ac:inkMkLst>
        </pc:inkChg>
        <pc:inkChg chg="add">
          <ac:chgData name="pavlos protopapas" userId="74894_tp_dropbox" providerId="OAuth2" clId="{5881E131-956A-E043-B8DC-AA7913F1CFAE}" dt="2020-06-04T21:31:55.786" v="1407"/>
          <ac:inkMkLst>
            <pc:docMk/>
            <pc:sldMk cId="2593144597" sldId="537"/>
            <ac:inkMk id="263" creationId="{1DF7C817-204A-1E44-B024-A2EC1939B20C}"/>
          </ac:inkMkLst>
        </pc:inkChg>
        <pc:inkChg chg="add">
          <ac:chgData name="pavlos protopapas" userId="74894_tp_dropbox" providerId="OAuth2" clId="{5881E131-956A-E043-B8DC-AA7913F1CFAE}" dt="2020-06-04T21:31:56.609" v="1408"/>
          <ac:inkMkLst>
            <pc:docMk/>
            <pc:sldMk cId="2593144597" sldId="537"/>
            <ac:inkMk id="264" creationId="{EE57A296-558C-974B-B70D-ED7613B99CE7}"/>
          </ac:inkMkLst>
        </pc:inkChg>
        <pc:inkChg chg="add">
          <ac:chgData name="pavlos protopapas" userId="74894_tp_dropbox" providerId="OAuth2" clId="{5881E131-956A-E043-B8DC-AA7913F1CFAE}" dt="2020-06-04T21:32:00.943" v="1410"/>
          <ac:inkMkLst>
            <pc:docMk/>
            <pc:sldMk cId="2593144597" sldId="537"/>
            <ac:inkMk id="266" creationId="{28ECA4EC-2901-5946-A093-C2F8EE4850C8}"/>
          </ac:inkMkLst>
        </pc:inkChg>
        <pc:inkChg chg="add">
          <ac:chgData name="pavlos protopapas" userId="74894_tp_dropbox" providerId="OAuth2" clId="{5881E131-956A-E043-B8DC-AA7913F1CFAE}" dt="2020-06-04T21:32:06.932" v="1411"/>
          <ac:inkMkLst>
            <pc:docMk/>
            <pc:sldMk cId="2593144597" sldId="537"/>
            <ac:inkMk id="267" creationId="{F93A4D1B-4BF1-AF4A-9B8E-78646FED06D9}"/>
          </ac:inkMkLst>
        </pc:inkChg>
        <pc:inkChg chg="add">
          <ac:chgData name="pavlos protopapas" userId="74894_tp_dropbox" providerId="OAuth2" clId="{5881E131-956A-E043-B8DC-AA7913F1CFAE}" dt="2020-06-04T21:32:07.115" v="1412"/>
          <ac:inkMkLst>
            <pc:docMk/>
            <pc:sldMk cId="2593144597" sldId="537"/>
            <ac:inkMk id="268" creationId="{6C588DD9-F023-4040-B33A-E26ED05343CA}"/>
          </ac:inkMkLst>
        </pc:inkChg>
        <pc:inkChg chg="add">
          <ac:chgData name="pavlos protopapas" userId="74894_tp_dropbox" providerId="OAuth2" clId="{5881E131-956A-E043-B8DC-AA7913F1CFAE}" dt="2020-06-04T21:32:07.340" v="1413"/>
          <ac:inkMkLst>
            <pc:docMk/>
            <pc:sldMk cId="2593144597" sldId="537"/>
            <ac:inkMk id="269" creationId="{E3D7995B-5282-2349-99C5-48C53EA8B89A}"/>
          </ac:inkMkLst>
        </pc:inkChg>
        <pc:inkChg chg="add">
          <ac:chgData name="pavlos protopapas" userId="74894_tp_dropbox" providerId="OAuth2" clId="{5881E131-956A-E043-B8DC-AA7913F1CFAE}" dt="2020-06-04T21:32:07.520" v="1414"/>
          <ac:inkMkLst>
            <pc:docMk/>
            <pc:sldMk cId="2593144597" sldId="537"/>
            <ac:inkMk id="270" creationId="{52309BCC-E844-A74C-86DA-9DD7715BE583}"/>
          </ac:inkMkLst>
        </pc:inkChg>
        <pc:inkChg chg="add">
          <ac:chgData name="pavlos protopapas" userId="74894_tp_dropbox" providerId="OAuth2" clId="{5881E131-956A-E043-B8DC-AA7913F1CFAE}" dt="2020-06-04T21:32:07.715" v="1415"/>
          <ac:inkMkLst>
            <pc:docMk/>
            <pc:sldMk cId="2593144597" sldId="537"/>
            <ac:inkMk id="271" creationId="{5980AD5E-0D92-384A-B739-F451105DFF56}"/>
          </ac:inkMkLst>
        </pc:inkChg>
        <pc:inkChg chg="add">
          <ac:chgData name="pavlos protopapas" userId="74894_tp_dropbox" providerId="OAuth2" clId="{5881E131-956A-E043-B8DC-AA7913F1CFAE}" dt="2020-06-04T21:32:07.894" v="1416"/>
          <ac:inkMkLst>
            <pc:docMk/>
            <pc:sldMk cId="2593144597" sldId="537"/>
            <ac:inkMk id="272" creationId="{C38F31F0-BE1E-B845-95BC-3675A7F01012}"/>
          </ac:inkMkLst>
        </pc:inkChg>
        <pc:inkChg chg="add">
          <ac:chgData name="pavlos protopapas" userId="74894_tp_dropbox" providerId="OAuth2" clId="{5881E131-956A-E043-B8DC-AA7913F1CFAE}" dt="2020-06-04T21:32:08.082" v="1417"/>
          <ac:inkMkLst>
            <pc:docMk/>
            <pc:sldMk cId="2593144597" sldId="537"/>
            <ac:inkMk id="273" creationId="{D0441C76-7A51-0145-AB5D-9AB03AF397FA}"/>
          </ac:inkMkLst>
        </pc:inkChg>
        <pc:inkChg chg="add">
          <ac:chgData name="pavlos protopapas" userId="74894_tp_dropbox" providerId="OAuth2" clId="{5881E131-956A-E043-B8DC-AA7913F1CFAE}" dt="2020-06-04T21:32:08.257" v="1418"/>
          <ac:inkMkLst>
            <pc:docMk/>
            <pc:sldMk cId="2593144597" sldId="537"/>
            <ac:inkMk id="274" creationId="{FC91DBA5-EEEE-2E46-8B6C-3756FBE64C08}"/>
          </ac:inkMkLst>
        </pc:inkChg>
        <pc:inkChg chg="add">
          <ac:chgData name="pavlos protopapas" userId="74894_tp_dropbox" providerId="OAuth2" clId="{5881E131-956A-E043-B8DC-AA7913F1CFAE}" dt="2020-06-04T21:32:08.444" v="1419"/>
          <ac:inkMkLst>
            <pc:docMk/>
            <pc:sldMk cId="2593144597" sldId="537"/>
            <ac:inkMk id="275" creationId="{1F405D82-A17D-964C-9328-AB96F56AF4FF}"/>
          </ac:inkMkLst>
        </pc:inkChg>
        <pc:inkChg chg="add">
          <ac:chgData name="pavlos protopapas" userId="74894_tp_dropbox" providerId="OAuth2" clId="{5881E131-956A-E043-B8DC-AA7913F1CFAE}" dt="2020-06-04T21:32:08.632" v="1420"/>
          <ac:inkMkLst>
            <pc:docMk/>
            <pc:sldMk cId="2593144597" sldId="537"/>
            <ac:inkMk id="276" creationId="{60F15B0F-D53A-1342-9FE6-4B7FA3869E35}"/>
          </ac:inkMkLst>
        </pc:inkChg>
        <pc:inkChg chg="add">
          <ac:chgData name="pavlos protopapas" userId="74894_tp_dropbox" providerId="OAuth2" clId="{5881E131-956A-E043-B8DC-AA7913F1CFAE}" dt="2020-06-04T21:32:08.811" v="1421"/>
          <ac:inkMkLst>
            <pc:docMk/>
            <pc:sldMk cId="2593144597" sldId="537"/>
            <ac:inkMk id="277" creationId="{ACAEF2BD-68AD-7543-9D7C-DF04B31B5E19}"/>
          </ac:inkMkLst>
        </pc:inkChg>
        <pc:inkChg chg="add">
          <ac:chgData name="pavlos protopapas" userId="74894_tp_dropbox" providerId="OAuth2" clId="{5881E131-956A-E043-B8DC-AA7913F1CFAE}" dt="2020-06-04T21:32:09.016" v="1422"/>
          <ac:inkMkLst>
            <pc:docMk/>
            <pc:sldMk cId="2593144597" sldId="537"/>
            <ac:inkMk id="278" creationId="{3B0BE74B-8D78-7E4A-9BBB-1959F21B7A15}"/>
          </ac:inkMkLst>
        </pc:inkChg>
        <pc:inkChg chg="add">
          <ac:chgData name="pavlos protopapas" userId="74894_tp_dropbox" providerId="OAuth2" clId="{5881E131-956A-E043-B8DC-AA7913F1CFAE}" dt="2020-06-04T21:32:09.215" v="1423"/>
          <ac:inkMkLst>
            <pc:docMk/>
            <pc:sldMk cId="2593144597" sldId="537"/>
            <ac:inkMk id="279" creationId="{0A263518-8FF4-E940-B1D2-9813ED0E118C}"/>
          </ac:inkMkLst>
        </pc:inkChg>
        <pc:inkChg chg="add">
          <ac:chgData name="pavlos protopapas" userId="74894_tp_dropbox" providerId="OAuth2" clId="{5881E131-956A-E043-B8DC-AA7913F1CFAE}" dt="2020-06-04T21:32:09.400" v="1424"/>
          <ac:inkMkLst>
            <pc:docMk/>
            <pc:sldMk cId="2593144597" sldId="537"/>
            <ac:inkMk id="280" creationId="{7C257D13-0796-3745-AEAF-29A0905CE093}"/>
          </ac:inkMkLst>
        </pc:inkChg>
        <pc:inkChg chg="add">
          <ac:chgData name="pavlos protopapas" userId="74894_tp_dropbox" providerId="OAuth2" clId="{5881E131-956A-E043-B8DC-AA7913F1CFAE}" dt="2020-06-04T21:32:09.587" v="1425"/>
          <ac:inkMkLst>
            <pc:docMk/>
            <pc:sldMk cId="2593144597" sldId="537"/>
            <ac:inkMk id="281" creationId="{899CB456-D1EB-9E43-8023-71BE726B9686}"/>
          </ac:inkMkLst>
        </pc:inkChg>
        <pc:inkChg chg="add">
          <ac:chgData name="pavlos protopapas" userId="74894_tp_dropbox" providerId="OAuth2" clId="{5881E131-956A-E043-B8DC-AA7913F1CFAE}" dt="2020-06-04T21:32:09.775" v="1426"/>
          <ac:inkMkLst>
            <pc:docMk/>
            <pc:sldMk cId="2593144597" sldId="537"/>
            <ac:inkMk id="282" creationId="{401FA830-A788-844D-A771-28A6E4E8F767}"/>
          </ac:inkMkLst>
        </pc:inkChg>
        <pc:inkChg chg="add">
          <ac:chgData name="pavlos protopapas" userId="74894_tp_dropbox" providerId="OAuth2" clId="{5881E131-956A-E043-B8DC-AA7913F1CFAE}" dt="2020-06-04T21:32:09.970" v="1427"/>
          <ac:inkMkLst>
            <pc:docMk/>
            <pc:sldMk cId="2593144597" sldId="537"/>
            <ac:inkMk id="283" creationId="{B7542FF3-A243-B849-976C-56331F422221}"/>
          </ac:inkMkLst>
        </pc:inkChg>
        <pc:inkChg chg="add">
          <ac:chgData name="pavlos protopapas" userId="74894_tp_dropbox" providerId="OAuth2" clId="{5881E131-956A-E043-B8DC-AA7913F1CFAE}" dt="2020-06-04T21:32:10.145" v="1428"/>
          <ac:inkMkLst>
            <pc:docMk/>
            <pc:sldMk cId="2593144597" sldId="537"/>
            <ac:inkMk id="284" creationId="{A2918870-6619-234A-9D49-18599E0CADAE}"/>
          </ac:inkMkLst>
        </pc:inkChg>
        <pc:inkChg chg="add">
          <ac:chgData name="pavlos protopapas" userId="74894_tp_dropbox" providerId="OAuth2" clId="{5881E131-956A-E043-B8DC-AA7913F1CFAE}" dt="2020-06-04T21:32:10.350" v="1429"/>
          <ac:inkMkLst>
            <pc:docMk/>
            <pc:sldMk cId="2593144597" sldId="537"/>
            <ac:inkMk id="285" creationId="{A089BA30-4A30-2448-835C-EC20AA5C9CEC}"/>
          </ac:inkMkLst>
        </pc:inkChg>
        <pc:inkChg chg="add">
          <ac:chgData name="pavlos protopapas" userId="74894_tp_dropbox" providerId="OAuth2" clId="{5881E131-956A-E043-B8DC-AA7913F1CFAE}" dt="2020-06-04T21:32:10.550" v="1430"/>
          <ac:inkMkLst>
            <pc:docMk/>
            <pc:sldMk cId="2593144597" sldId="537"/>
            <ac:inkMk id="286" creationId="{479CBD6E-47FE-E44E-838C-59FC081E0E96}"/>
          </ac:inkMkLst>
        </pc:inkChg>
        <pc:inkChg chg="add">
          <ac:chgData name="pavlos protopapas" userId="74894_tp_dropbox" providerId="OAuth2" clId="{5881E131-956A-E043-B8DC-AA7913F1CFAE}" dt="2020-06-04T21:32:10.737" v="1431"/>
          <ac:inkMkLst>
            <pc:docMk/>
            <pc:sldMk cId="2593144597" sldId="537"/>
            <ac:inkMk id="287" creationId="{B97C54AE-7928-B84A-87FC-3B753197DEFF}"/>
          </ac:inkMkLst>
        </pc:inkChg>
        <pc:inkChg chg="add">
          <ac:chgData name="pavlos protopapas" userId="74894_tp_dropbox" providerId="OAuth2" clId="{5881E131-956A-E043-B8DC-AA7913F1CFAE}" dt="2020-06-04T21:32:10.921" v="1432"/>
          <ac:inkMkLst>
            <pc:docMk/>
            <pc:sldMk cId="2593144597" sldId="537"/>
            <ac:inkMk id="288" creationId="{38AC590F-2736-F64D-9CDC-EEFB1DF36314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1" creationId="{D1967A3F-36CE-A048-8342-AAF32036C003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2" creationId="{67612C77-F1C9-F648-9244-BDE4F3A06154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3" creationId="{AB2C1B11-A907-DE47-9FC4-15AC9F4785A8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4" creationId="{B20EE6FE-8119-5945-BF85-AE3955C50E57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5" creationId="{60B2772F-0010-D242-BAC9-E01BAA5EEB2F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6" creationId="{754058F0-2450-544B-9200-E41BCF706762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7" creationId="{C06E6A87-05AC-3540-B42F-F9B8A2B91540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8" creationId="{2C9F3BC4-2876-BC40-A97D-866DB251884E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299" creationId="{36F78C0E-8DA0-0449-9DB8-B3B91CB5C7C7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300" creationId="{605508F4-3A90-A746-B69B-27C7AF8C2C8B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301" creationId="{1355075F-6377-8B48-B73E-E6040EB2D3A0}"/>
          </ac:inkMkLst>
        </pc:inkChg>
        <pc:inkChg chg="add topLvl">
          <ac:chgData name="pavlos protopapas" userId="74894_tp_dropbox" providerId="OAuth2" clId="{5881E131-956A-E043-B8DC-AA7913F1CFAE}" dt="2020-06-04T21:32:25.098" v="1455"/>
          <ac:inkMkLst>
            <pc:docMk/>
            <pc:sldMk cId="2593144597" sldId="537"/>
            <ac:inkMk id="302" creationId="{501F7A7E-A93A-6647-852B-FA86C69304BB}"/>
          </ac:inkMkLst>
        </pc:inkChg>
        <pc:inkChg chg="add">
          <ac:chgData name="pavlos protopapas" userId="74894_tp_dropbox" providerId="OAuth2" clId="{5881E131-956A-E043-B8DC-AA7913F1CFAE}" dt="2020-06-04T21:32:21.938" v="1447"/>
          <ac:inkMkLst>
            <pc:docMk/>
            <pc:sldMk cId="2593144597" sldId="537"/>
            <ac:inkMk id="304" creationId="{33B0BAE0-FCCC-6549-8C73-6DB75763BBD8}"/>
          </ac:inkMkLst>
        </pc:inkChg>
        <pc:inkChg chg="add">
          <ac:chgData name="pavlos protopapas" userId="74894_tp_dropbox" providerId="OAuth2" clId="{5881E131-956A-E043-B8DC-AA7913F1CFAE}" dt="2020-06-04T21:32:22.304" v="1448"/>
          <ac:inkMkLst>
            <pc:docMk/>
            <pc:sldMk cId="2593144597" sldId="537"/>
            <ac:inkMk id="305" creationId="{3F9EF70B-E5DE-2243-9586-C75A2BDDC33D}"/>
          </ac:inkMkLst>
        </pc:inkChg>
        <pc:inkChg chg="add">
          <ac:chgData name="pavlos protopapas" userId="74894_tp_dropbox" providerId="OAuth2" clId="{5881E131-956A-E043-B8DC-AA7913F1CFAE}" dt="2020-06-04T21:32:22.588" v="1449"/>
          <ac:inkMkLst>
            <pc:docMk/>
            <pc:sldMk cId="2593144597" sldId="537"/>
            <ac:inkMk id="306" creationId="{8957A357-0B7F-7B43-92F4-FCE0E3523A2E}"/>
          </ac:inkMkLst>
        </pc:inkChg>
        <pc:inkChg chg="add">
          <ac:chgData name="pavlos protopapas" userId="74894_tp_dropbox" providerId="OAuth2" clId="{5881E131-956A-E043-B8DC-AA7913F1CFAE}" dt="2020-06-04T21:32:22.800" v="1450"/>
          <ac:inkMkLst>
            <pc:docMk/>
            <pc:sldMk cId="2593144597" sldId="537"/>
            <ac:inkMk id="307" creationId="{A67D5B6D-FD6F-3D45-86A9-0AB7A8CF766E}"/>
          </ac:inkMkLst>
        </pc:inkChg>
        <pc:inkChg chg="add">
          <ac:chgData name="pavlos protopapas" userId="74894_tp_dropbox" providerId="OAuth2" clId="{5881E131-956A-E043-B8DC-AA7913F1CFAE}" dt="2020-06-04T21:32:22.992" v="1451"/>
          <ac:inkMkLst>
            <pc:docMk/>
            <pc:sldMk cId="2593144597" sldId="537"/>
            <ac:inkMk id="308" creationId="{939347FA-8199-F64A-85FD-9048E9ECB95A}"/>
          </ac:inkMkLst>
        </pc:inkChg>
        <pc:inkChg chg="add">
          <ac:chgData name="pavlos protopapas" userId="74894_tp_dropbox" providerId="OAuth2" clId="{5881E131-956A-E043-B8DC-AA7913F1CFAE}" dt="2020-06-04T21:32:23.913" v="1452"/>
          <ac:inkMkLst>
            <pc:docMk/>
            <pc:sldMk cId="2593144597" sldId="537"/>
            <ac:inkMk id="309" creationId="{4C68F820-ED79-2140-A0F4-8C497670AE7C}"/>
          </ac:inkMkLst>
        </pc:inkChg>
        <pc:inkChg chg="add">
          <ac:chgData name="pavlos protopapas" userId="74894_tp_dropbox" providerId="OAuth2" clId="{5881E131-956A-E043-B8DC-AA7913F1CFAE}" dt="2020-06-04T21:32:24.163" v="1453"/>
          <ac:inkMkLst>
            <pc:docMk/>
            <pc:sldMk cId="2593144597" sldId="537"/>
            <ac:inkMk id="310" creationId="{BFCE9A2A-73EB-6A46-B1C6-D9A983DF9EB0}"/>
          </ac:inkMkLst>
        </pc:inkChg>
        <pc:inkChg chg="add">
          <ac:chgData name="pavlos protopapas" userId="74894_tp_dropbox" providerId="OAuth2" clId="{5881E131-956A-E043-B8DC-AA7913F1CFAE}" dt="2020-06-04T21:32:24.363" v="1454"/>
          <ac:inkMkLst>
            <pc:docMk/>
            <pc:sldMk cId="2593144597" sldId="537"/>
            <ac:inkMk id="311" creationId="{DEF3AAEF-5D50-FA4C-BB44-2690651A90CB}"/>
          </ac:inkMkLst>
        </pc:inkChg>
        <pc:inkChg chg="add">
          <ac:chgData name="pavlos protopapas" userId="74894_tp_dropbox" providerId="OAuth2" clId="{5881E131-956A-E043-B8DC-AA7913F1CFAE}" dt="2020-06-04T21:32:33.034" v="1456"/>
          <ac:inkMkLst>
            <pc:docMk/>
            <pc:sldMk cId="2593144597" sldId="537"/>
            <ac:inkMk id="313" creationId="{D60F0C81-1CC6-6546-BDAD-E4F4E3A553E2}"/>
          </ac:inkMkLst>
        </pc:inkChg>
        <pc:inkChg chg="add">
          <ac:chgData name="pavlos protopapas" userId="74894_tp_dropbox" providerId="OAuth2" clId="{5881E131-956A-E043-B8DC-AA7913F1CFAE}" dt="2020-06-04T21:32:33.315" v="1457"/>
          <ac:inkMkLst>
            <pc:docMk/>
            <pc:sldMk cId="2593144597" sldId="537"/>
            <ac:inkMk id="314" creationId="{35A3D074-DAB8-D546-9308-46952B83E942}"/>
          </ac:inkMkLst>
        </pc:inkChg>
        <pc:inkChg chg="add">
          <ac:chgData name="pavlos protopapas" userId="74894_tp_dropbox" providerId="OAuth2" clId="{5881E131-956A-E043-B8DC-AA7913F1CFAE}" dt="2020-06-04T21:32:33.517" v="1458"/>
          <ac:inkMkLst>
            <pc:docMk/>
            <pc:sldMk cId="2593144597" sldId="537"/>
            <ac:inkMk id="315" creationId="{F0070C8D-AAF6-F548-8278-8905DCC59DF6}"/>
          </ac:inkMkLst>
        </pc:inkChg>
        <pc:inkChg chg="add">
          <ac:chgData name="pavlos protopapas" userId="74894_tp_dropbox" providerId="OAuth2" clId="{5881E131-956A-E043-B8DC-AA7913F1CFAE}" dt="2020-06-04T21:32:33.658" v="1459"/>
          <ac:inkMkLst>
            <pc:docMk/>
            <pc:sldMk cId="2593144597" sldId="537"/>
            <ac:inkMk id="316" creationId="{1EEE25D7-B0E7-5B4C-8FD4-D659E9C80050}"/>
          </ac:inkMkLst>
        </pc:inkChg>
        <pc:inkChg chg="add">
          <ac:chgData name="pavlos protopapas" userId="74894_tp_dropbox" providerId="OAuth2" clId="{5881E131-956A-E043-B8DC-AA7913F1CFAE}" dt="2020-06-04T21:32:34.398" v="1460"/>
          <ac:inkMkLst>
            <pc:docMk/>
            <pc:sldMk cId="2593144597" sldId="537"/>
            <ac:inkMk id="317" creationId="{0450E0F3-0626-B943-8E63-A4D1D88B5BDA}"/>
          </ac:inkMkLst>
        </pc:inkChg>
        <pc:inkChg chg="add">
          <ac:chgData name="pavlos protopapas" userId="74894_tp_dropbox" providerId="OAuth2" clId="{5881E131-956A-E043-B8DC-AA7913F1CFAE}" dt="2020-06-04T21:32:34.635" v="1461"/>
          <ac:inkMkLst>
            <pc:docMk/>
            <pc:sldMk cId="2593144597" sldId="537"/>
            <ac:inkMk id="318" creationId="{A4C9C9C7-8175-A041-886E-1233B70D89F3}"/>
          </ac:inkMkLst>
        </pc:inkChg>
        <pc:inkChg chg="add">
          <ac:chgData name="pavlos protopapas" userId="74894_tp_dropbox" providerId="OAuth2" clId="{5881E131-956A-E043-B8DC-AA7913F1CFAE}" dt="2020-06-04T21:32:34.767" v="1462"/>
          <ac:inkMkLst>
            <pc:docMk/>
            <pc:sldMk cId="2593144597" sldId="537"/>
            <ac:inkMk id="319" creationId="{97FDD93C-6BC4-1C44-AE8E-961E928ED620}"/>
          </ac:inkMkLst>
        </pc:inkChg>
        <pc:inkChg chg="add">
          <ac:chgData name="pavlos protopapas" userId="74894_tp_dropbox" providerId="OAuth2" clId="{5881E131-956A-E043-B8DC-AA7913F1CFAE}" dt="2020-06-04T21:32:35.230" v="1463"/>
          <ac:inkMkLst>
            <pc:docMk/>
            <pc:sldMk cId="2593144597" sldId="537"/>
            <ac:inkMk id="320" creationId="{D045A37A-52CB-4440-ADA6-570E29A27EB5}"/>
          </ac:inkMkLst>
        </pc:inkChg>
        <pc:inkChg chg="add">
          <ac:chgData name="pavlos protopapas" userId="74894_tp_dropbox" providerId="OAuth2" clId="{5881E131-956A-E043-B8DC-AA7913F1CFAE}" dt="2020-06-04T21:32:35.459" v="1464"/>
          <ac:inkMkLst>
            <pc:docMk/>
            <pc:sldMk cId="2593144597" sldId="537"/>
            <ac:inkMk id="321" creationId="{17AAB004-E1DE-8C4B-A54B-5E13BBAC6E7A}"/>
          </ac:inkMkLst>
        </pc:inkChg>
        <pc:inkChg chg="add">
          <ac:chgData name="pavlos protopapas" userId="74894_tp_dropbox" providerId="OAuth2" clId="{5881E131-956A-E043-B8DC-AA7913F1CFAE}" dt="2020-06-04T21:32:35.663" v="1465"/>
          <ac:inkMkLst>
            <pc:docMk/>
            <pc:sldMk cId="2593144597" sldId="537"/>
            <ac:inkMk id="322" creationId="{1935ABD0-D939-C243-874B-B256CDAC37E8}"/>
          </ac:inkMkLst>
        </pc:inkChg>
        <pc:inkChg chg="add">
          <ac:chgData name="pavlos protopapas" userId="74894_tp_dropbox" providerId="OAuth2" clId="{5881E131-956A-E043-B8DC-AA7913F1CFAE}" dt="2020-06-04T21:32:39.591" v="1466"/>
          <ac:inkMkLst>
            <pc:docMk/>
            <pc:sldMk cId="2593144597" sldId="537"/>
            <ac:inkMk id="323" creationId="{92410926-7622-8141-8AA4-7F5CDCC4E259}"/>
          </ac:inkMkLst>
        </pc:inkChg>
        <pc:inkChg chg="add">
          <ac:chgData name="pavlos protopapas" userId="74894_tp_dropbox" providerId="OAuth2" clId="{5881E131-956A-E043-B8DC-AA7913F1CFAE}" dt="2020-06-04T21:32:40.328" v="1467"/>
          <ac:inkMkLst>
            <pc:docMk/>
            <pc:sldMk cId="2593144597" sldId="537"/>
            <ac:inkMk id="324" creationId="{148D8297-566E-674A-87DA-552CEA8108C9}"/>
          </ac:inkMkLst>
        </pc:inkChg>
        <pc:inkChg chg="add">
          <ac:chgData name="pavlos protopapas" userId="74894_tp_dropbox" providerId="OAuth2" clId="{5881E131-956A-E043-B8DC-AA7913F1CFAE}" dt="2020-06-04T21:32:41.892" v="1468"/>
          <ac:inkMkLst>
            <pc:docMk/>
            <pc:sldMk cId="2593144597" sldId="537"/>
            <ac:inkMk id="325" creationId="{4F2FB0E5-C2AE-934B-853A-AB8C9B61F6F2}"/>
          </ac:inkMkLst>
        </pc:inkChg>
      </pc:sldChg>
    </pc:docChg>
  </pc:docChgLst>
  <pc:docChgLst>
    <pc:chgData name="pavlos protopapas" userId="74894_tp_dropbox" providerId="OAuth2" clId="{048EAF3A-D1CE-F145-BDC9-93F80AEBE95A}"/>
    <pc:docChg chg="custSel modSld sldOrd">
      <pc:chgData name="pavlos protopapas" userId="74894_tp_dropbox" providerId="OAuth2" clId="{048EAF3A-D1CE-F145-BDC9-93F80AEBE95A}" dt="2020-06-05T11:14:49.498" v="310"/>
      <pc:docMkLst>
        <pc:docMk/>
      </pc:docMkLst>
      <pc:sldChg chg="delSp ord">
        <pc:chgData name="pavlos protopapas" userId="74894_tp_dropbox" providerId="OAuth2" clId="{048EAF3A-D1CE-F145-BDC9-93F80AEBE95A}" dt="2020-06-05T11:13:18.351" v="309"/>
        <pc:sldMkLst>
          <pc:docMk/>
          <pc:sldMk cId="2030280920" sldId="504"/>
        </pc:sldMkLst>
        <pc:grpChg chg="del">
          <ac:chgData name="pavlos protopapas" userId="74894_tp_dropbox" providerId="OAuth2" clId="{048EAF3A-D1CE-F145-BDC9-93F80AEBE95A}" dt="2020-06-05T11:13:18.349" v="308"/>
          <ac:grpSpMkLst>
            <pc:docMk/>
            <pc:sldMk cId="2030280920" sldId="504"/>
            <ac:grpSpMk id="12" creationId="{32A42254-A9D0-CD43-9A8E-14C2865F145F}"/>
          </ac:grpSpMkLst>
        </pc:grpChg>
        <pc:inkChg chg="del">
          <ac:chgData name="pavlos protopapas" userId="74894_tp_dropbox" providerId="OAuth2" clId="{048EAF3A-D1CE-F145-BDC9-93F80AEBE95A}" dt="2020-06-05T11:13:18.336" v="306"/>
          <ac:inkMkLst>
            <pc:docMk/>
            <pc:sldMk cId="2030280920" sldId="504"/>
            <ac:inkMk id="3" creationId="{95E6085D-E59D-384B-ABDB-B5D275730D58}"/>
          </ac:inkMkLst>
        </pc:inkChg>
        <pc:inkChg chg="del topLvl">
          <ac:chgData name="pavlos protopapas" userId="74894_tp_dropbox" providerId="OAuth2" clId="{048EAF3A-D1CE-F145-BDC9-93F80AEBE95A}" dt="2020-06-05T11:13:18.351" v="309"/>
          <ac:inkMkLst>
            <pc:docMk/>
            <pc:sldMk cId="2030280920" sldId="504"/>
            <ac:inkMk id="5" creationId="{9147642C-EFB1-8A47-997E-41196FA8849E}"/>
          </ac:inkMkLst>
        </pc:inkChg>
        <pc:inkChg chg="del">
          <ac:chgData name="pavlos protopapas" userId="74894_tp_dropbox" providerId="OAuth2" clId="{048EAF3A-D1CE-F145-BDC9-93F80AEBE95A}" dt="2020-06-05T11:13:18.330" v="305"/>
          <ac:inkMkLst>
            <pc:docMk/>
            <pc:sldMk cId="2030280920" sldId="504"/>
            <ac:inkMk id="6" creationId="{042A6109-5381-0048-B259-03E904F6E087}"/>
          </ac:inkMkLst>
        </pc:inkChg>
        <pc:inkChg chg="del topLvl">
          <ac:chgData name="pavlos protopapas" userId="74894_tp_dropbox" providerId="OAuth2" clId="{048EAF3A-D1CE-F145-BDC9-93F80AEBE95A}" dt="2020-06-05T11:13:18.349" v="308"/>
          <ac:inkMkLst>
            <pc:docMk/>
            <pc:sldMk cId="2030280920" sldId="504"/>
            <ac:inkMk id="8" creationId="{7FF53C31-4E7B-DD47-810F-23A1C7331AD5}"/>
          </ac:inkMkLst>
        </pc:inkChg>
        <pc:inkChg chg="del">
          <ac:chgData name="pavlos protopapas" userId="74894_tp_dropbox" providerId="OAuth2" clId="{048EAF3A-D1CE-F145-BDC9-93F80AEBE95A}" dt="2020-06-05T11:13:18.318" v="304"/>
          <ac:inkMkLst>
            <pc:docMk/>
            <pc:sldMk cId="2030280920" sldId="504"/>
            <ac:inkMk id="10" creationId="{40159BC7-9898-0A42-902A-D54753696DB8}"/>
          </ac:inkMkLst>
        </pc:inkChg>
        <pc:inkChg chg="del">
          <ac:chgData name="pavlos protopapas" userId="74894_tp_dropbox" providerId="OAuth2" clId="{048EAF3A-D1CE-F145-BDC9-93F80AEBE95A}" dt="2020-06-05T11:13:18.341" v="307"/>
          <ac:inkMkLst>
            <pc:docMk/>
            <pc:sldMk cId="2030280920" sldId="504"/>
            <ac:inkMk id="11" creationId="{B91EC039-FA8E-2049-81CA-9F0E98891A24}"/>
          </ac:inkMkLst>
        </pc:inkChg>
      </pc:sldChg>
      <pc:sldChg chg="delSp ord">
        <pc:chgData name="pavlos protopapas" userId="74894_tp_dropbox" providerId="OAuth2" clId="{048EAF3A-D1CE-F145-BDC9-93F80AEBE95A}" dt="2020-06-05T11:13:15.770" v="303"/>
        <pc:sldMkLst>
          <pc:docMk/>
          <pc:sldMk cId="1260359337" sldId="505"/>
        </pc:sldMkLst>
        <pc:grpChg chg="del">
          <ac:chgData name="pavlos protopapas" userId="74894_tp_dropbox" providerId="OAuth2" clId="{048EAF3A-D1CE-F145-BDC9-93F80AEBE95A}" dt="2020-06-05T11:13:15.769" v="302"/>
          <ac:grpSpMkLst>
            <pc:docMk/>
            <pc:sldMk cId="1260359337" sldId="505"/>
            <ac:grpSpMk id="13" creationId="{E865FF28-C943-2B42-98C4-C61C6FDCBF21}"/>
          </ac:grpSpMkLst>
        </pc:grpChg>
        <pc:inkChg chg="del">
          <ac:chgData name="pavlos protopapas" userId="74894_tp_dropbox" providerId="OAuth2" clId="{048EAF3A-D1CE-F145-BDC9-93F80AEBE95A}" dt="2020-06-05T11:13:15.745" v="298"/>
          <ac:inkMkLst>
            <pc:docMk/>
            <pc:sldMk cId="1260359337" sldId="505"/>
            <ac:inkMk id="3" creationId="{5B5F6B18-4081-FD4B-945C-F9CA149388AC}"/>
          </ac:inkMkLst>
        </pc:inkChg>
        <pc:inkChg chg="del">
          <ac:chgData name="pavlos protopapas" userId="74894_tp_dropbox" providerId="OAuth2" clId="{048EAF3A-D1CE-F145-BDC9-93F80AEBE95A}" dt="2020-06-05T11:13:15.758" v="300"/>
          <ac:inkMkLst>
            <pc:docMk/>
            <pc:sldMk cId="1260359337" sldId="505"/>
            <ac:inkMk id="5" creationId="{565FF7D4-8C91-F84F-96A7-B0E3EB63A34E}"/>
          </ac:inkMkLst>
        </pc:inkChg>
        <pc:inkChg chg="del topLvl">
          <ac:chgData name="pavlos protopapas" userId="74894_tp_dropbox" providerId="OAuth2" clId="{048EAF3A-D1CE-F145-BDC9-93F80AEBE95A}" dt="2020-06-05T11:13:15.769" v="302"/>
          <ac:inkMkLst>
            <pc:docMk/>
            <pc:sldMk cId="1260359337" sldId="505"/>
            <ac:inkMk id="6" creationId="{3478B572-A5BB-7C4B-9848-518874E071EC}"/>
          </ac:inkMkLst>
        </pc:inkChg>
        <pc:inkChg chg="del">
          <ac:chgData name="pavlos protopapas" userId="74894_tp_dropbox" providerId="OAuth2" clId="{048EAF3A-D1CE-F145-BDC9-93F80AEBE95A}" dt="2020-06-05T11:13:15.738" v="297"/>
          <ac:inkMkLst>
            <pc:docMk/>
            <pc:sldMk cId="1260359337" sldId="505"/>
            <ac:inkMk id="7" creationId="{B261FE4E-2B23-1846-9CB8-F656E235B65B}"/>
          </ac:inkMkLst>
        </pc:inkChg>
        <pc:inkChg chg="del topLvl">
          <ac:chgData name="pavlos protopapas" userId="74894_tp_dropbox" providerId="OAuth2" clId="{048EAF3A-D1CE-F145-BDC9-93F80AEBE95A}" dt="2020-06-05T11:13:15.770" v="303"/>
          <ac:inkMkLst>
            <pc:docMk/>
            <pc:sldMk cId="1260359337" sldId="505"/>
            <ac:inkMk id="9" creationId="{12948620-9DD8-3845-A5CE-8B5855C2AE24}"/>
          </ac:inkMkLst>
        </pc:inkChg>
        <pc:inkChg chg="del">
          <ac:chgData name="pavlos protopapas" userId="74894_tp_dropbox" providerId="OAuth2" clId="{048EAF3A-D1CE-F145-BDC9-93F80AEBE95A}" dt="2020-06-05T11:13:15.752" v="299"/>
          <ac:inkMkLst>
            <pc:docMk/>
            <pc:sldMk cId="1260359337" sldId="505"/>
            <ac:inkMk id="10" creationId="{2865ECEF-2C87-3A4E-AEA0-527BF3E1C89D}"/>
          </ac:inkMkLst>
        </pc:inkChg>
        <pc:inkChg chg="del">
          <ac:chgData name="pavlos protopapas" userId="74894_tp_dropbox" providerId="OAuth2" clId="{048EAF3A-D1CE-F145-BDC9-93F80AEBE95A}" dt="2020-06-05T11:13:15.763" v="301"/>
          <ac:inkMkLst>
            <pc:docMk/>
            <pc:sldMk cId="1260359337" sldId="505"/>
            <ac:inkMk id="11" creationId="{F5D59CC1-B27C-284C-ADF6-17460F40A771}"/>
          </ac:inkMkLst>
        </pc:inkChg>
      </pc:sldChg>
      <pc:sldChg chg="addSp delSp addAnim">
        <pc:chgData name="pavlos protopapas" userId="74894_tp_dropbox" providerId="OAuth2" clId="{048EAF3A-D1CE-F145-BDC9-93F80AEBE95A}" dt="2020-06-05T11:09:56.507" v="291"/>
        <pc:sldMkLst>
          <pc:docMk/>
          <pc:sldMk cId="2971741353" sldId="526"/>
        </pc:sldMkLst>
        <pc:grpChg chg="add del">
          <ac:chgData name="pavlos protopapas" userId="74894_tp_dropbox" providerId="OAuth2" clId="{048EAF3A-D1CE-F145-BDC9-93F80AEBE95A}" dt="2020-06-05T10:58:52.706" v="82"/>
          <ac:grpSpMkLst>
            <pc:docMk/>
            <pc:sldMk cId="2971741353" sldId="526"/>
            <ac:grpSpMk id="4" creationId="{37A7D63B-76FF-7D4F-B73A-DDF0ACCCA9A5}"/>
          </ac:grpSpMkLst>
        </pc:grpChg>
        <pc:grpChg chg="add del">
          <ac:chgData name="pavlos protopapas" userId="74894_tp_dropbox" providerId="OAuth2" clId="{048EAF3A-D1CE-F145-BDC9-93F80AEBE95A}" dt="2020-06-05T10:57:38.828" v="11"/>
          <ac:grpSpMkLst>
            <pc:docMk/>
            <pc:sldMk cId="2971741353" sldId="526"/>
            <ac:grpSpMk id="11" creationId="{7A6822A7-00ED-7843-9EFB-EBBD78AD26A2}"/>
          </ac:grpSpMkLst>
        </pc:grpChg>
        <pc:grpChg chg="add del">
          <ac:chgData name="pavlos protopapas" userId="74894_tp_dropbox" providerId="OAuth2" clId="{048EAF3A-D1CE-F145-BDC9-93F80AEBE95A}" dt="2020-06-05T10:57:38.814" v="10"/>
          <ac:grpSpMkLst>
            <pc:docMk/>
            <pc:sldMk cId="2971741353" sldId="526"/>
            <ac:grpSpMk id="12" creationId="{1F857918-7CD5-E445-A6A7-7E5CC5794D90}"/>
          </ac:grpSpMkLst>
        </pc:grpChg>
        <pc:grpChg chg="add del">
          <ac:chgData name="pavlos protopapas" userId="74894_tp_dropbox" providerId="OAuth2" clId="{048EAF3A-D1CE-F145-BDC9-93F80AEBE95A}" dt="2020-06-05T10:58:05.179" v="31"/>
          <ac:grpSpMkLst>
            <pc:docMk/>
            <pc:sldMk cId="2971741353" sldId="526"/>
            <ac:grpSpMk id="25" creationId="{D7F2411B-0A75-084A-AB0E-5F4E5137D2F4}"/>
          </ac:grpSpMkLst>
        </pc:grpChg>
        <pc:grpChg chg="add del">
          <ac:chgData name="pavlos protopapas" userId="74894_tp_dropbox" providerId="OAuth2" clId="{048EAF3A-D1CE-F145-BDC9-93F80AEBE95A}" dt="2020-06-05T10:58:52.706" v="82"/>
          <ac:grpSpMkLst>
            <pc:docMk/>
            <pc:sldMk cId="2971741353" sldId="526"/>
            <ac:grpSpMk id="30" creationId="{14E3CACF-4EF3-0C4E-914E-8999862C2F66}"/>
          </ac:grpSpMkLst>
        </pc:grpChg>
        <pc:grpChg chg="add del">
          <ac:chgData name="pavlos protopapas" userId="74894_tp_dropbox" providerId="OAuth2" clId="{048EAF3A-D1CE-F145-BDC9-93F80AEBE95A}" dt="2020-06-05T10:58:23.159" v="41"/>
          <ac:grpSpMkLst>
            <pc:docMk/>
            <pc:sldMk cId="2971741353" sldId="526"/>
            <ac:grpSpMk id="34" creationId="{ECC3617E-E11B-CA4B-99B8-EEFEB7DA5412}"/>
          </ac:grpSpMkLst>
        </pc:grpChg>
        <pc:grpChg chg="add del">
          <ac:chgData name="pavlos protopapas" userId="74894_tp_dropbox" providerId="OAuth2" clId="{048EAF3A-D1CE-F145-BDC9-93F80AEBE95A}" dt="2020-06-05T10:58:47.860" v="76"/>
          <ac:grpSpMkLst>
            <pc:docMk/>
            <pc:sldMk cId="2971741353" sldId="526"/>
            <ac:grpSpMk id="44" creationId="{B0325237-4CF0-B34C-8E4C-3676A34A8D13}"/>
          </ac:grpSpMkLst>
        </pc:grpChg>
        <pc:grpChg chg="add del">
          <ac:chgData name="pavlos protopapas" userId="74894_tp_dropbox" providerId="OAuth2" clId="{048EAF3A-D1CE-F145-BDC9-93F80AEBE95A}" dt="2020-06-05T10:58:39.268" v="63"/>
          <ac:grpSpMkLst>
            <pc:docMk/>
            <pc:sldMk cId="2971741353" sldId="526"/>
            <ac:grpSpMk id="47" creationId="{4010E27E-049D-AB41-AE0D-3B19BC04CFD0}"/>
          </ac:grpSpMkLst>
        </pc:grpChg>
        <pc:grpChg chg="add del">
          <ac:chgData name="pavlos protopapas" userId="74894_tp_dropbox" providerId="OAuth2" clId="{048EAF3A-D1CE-F145-BDC9-93F80AEBE95A}" dt="2020-06-05T10:58:52.706" v="82"/>
          <ac:grpSpMkLst>
            <pc:docMk/>
            <pc:sldMk cId="2971741353" sldId="526"/>
            <ac:grpSpMk id="49" creationId="{25BB6D56-4E6C-F849-B2BC-CEFE02ECF3D1}"/>
          </ac:grpSpMkLst>
        </pc:grpChg>
        <pc:grpChg chg="add del">
          <ac:chgData name="pavlos protopapas" userId="74894_tp_dropbox" providerId="OAuth2" clId="{048EAF3A-D1CE-F145-BDC9-93F80AEBE95A}" dt="2020-06-05T10:58:52.706" v="82"/>
          <ac:grpSpMkLst>
            <pc:docMk/>
            <pc:sldMk cId="2971741353" sldId="526"/>
            <ac:grpSpMk id="54" creationId="{D16ACC35-A8F6-5E46-8B78-F5DA505582CE}"/>
          </ac:grpSpMkLst>
        </pc:grpChg>
        <pc:grpChg chg="add del">
          <ac:chgData name="pavlos protopapas" userId="74894_tp_dropbox" providerId="OAuth2" clId="{048EAF3A-D1CE-F145-BDC9-93F80AEBE95A}" dt="2020-06-05T10:58:47.860" v="76"/>
          <ac:grpSpMkLst>
            <pc:docMk/>
            <pc:sldMk cId="2971741353" sldId="526"/>
            <ac:grpSpMk id="57" creationId="{30E681FD-F4D6-AC4D-8965-3956D83C06C1}"/>
          </ac:grpSpMkLst>
        </pc:grpChg>
        <pc:grpChg chg="add del">
          <ac:chgData name="pavlos protopapas" userId="74894_tp_dropbox" providerId="OAuth2" clId="{048EAF3A-D1CE-F145-BDC9-93F80AEBE95A}" dt="2020-06-05T10:58:50.126" v="79"/>
          <ac:grpSpMkLst>
            <pc:docMk/>
            <pc:sldMk cId="2971741353" sldId="526"/>
            <ac:grpSpMk id="64" creationId="{FDF4C200-7E38-784C-87E3-D9DC634F3B2B}"/>
          </ac:grpSpMkLst>
        </pc:grpChg>
        <pc:grpChg chg="add del">
          <ac:chgData name="pavlos protopapas" userId="74894_tp_dropbox" providerId="OAuth2" clId="{048EAF3A-D1CE-F145-BDC9-93F80AEBE95A}" dt="2020-06-05T10:58:52.706" v="82"/>
          <ac:grpSpMkLst>
            <pc:docMk/>
            <pc:sldMk cId="2971741353" sldId="526"/>
            <ac:grpSpMk id="67" creationId="{6DD27E4D-52E1-1140-A519-6B31EDBC3089}"/>
          </ac:grpSpMkLst>
        </pc:grpChg>
        <pc:grpChg chg="add del">
          <ac:chgData name="pavlos protopapas" userId="74894_tp_dropbox" providerId="OAuth2" clId="{048EAF3A-D1CE-F145-BDC9-93F80AEBE95A}" dt="2020-06-05T10:58:54.006" v="84"/>
          <ac:grpSpMkLst>
            <pc:docMk/>
            <pc:sldMk cId="2971741353" sldId="526"/>
            <ac:grpSpMk id="70" creationId="{36840141-4288-9E48-BCD2-957AFCA44D5F}"/>
          </ac:grpSpMkLst>
        </pc:grpChg>
        <pc:grpChg chg="add del">
          <ac:chgData name="pavlos protopapas" userId="74894_tp_dropbox" providerId="OAuth2" clId="{048EAF3A-D1CE-F145-BDC9-93F80AEBE95A}" dt="2020-06-05T11:00:18.955" v="163"/>
          <ac:grpSpMkLst>
            <pc:docMk/>
            <pc:sldMk cId="2971741353" sldId="526"/>
            <ac:grpSpMk id="72" creationId="{0A146BB0-DCC1-914E-BCE2-5DBC40566CBE}"/>
          </ac:grpSpMkLst>
        </pc:grpChg>
        <pc:grpChg chg="add del">
          <ac:chgData name="pavlos protopapas" userId="74894_tp_dropbox" providerId="OAuth2" clId="{048EAF3A-D1CE-F145-BDC9-93F80AEBE95A}" dt="2020-06-05T10:59:00.935" v="91"/>
          <ac:grpSpMkLst>
            <pc:docMk/>
            <pc:sldMk cId="2971741353" sldId="526"/>
            <ac:grpSpMk id="76" creationId="{2C4A3EA9-8CF7-E74B-BFA8-5CA81EC620C9}"/>
          </ac:grpSpMkLst>
        </pc:grpChg>
        <pc:grpChg chg="add del">
          <ac:chgData name="pavlos protopapas" userId="74894_tp_dropbox" providerId="OAuth2" clId="{048EAF3A-D1CE-F145-BDC9-93F80AEBE95A}" dt="2020-06-05T11:00:43.780" v="188"/>
          <ac:grpSpMkLst>
            <pc:docMk/>
            <pc:sldMk cId="2971741353" sldId="526"/>
            <ac:grpSpMk id="79" creationId="{687B0A57-AE06-7645-96F3-8C4BCAF4720C}"/>
          </ac:grpSpMkLst>
        </pc:grpChg>
        <pc:grpChg chg="add del">
          <ac:chgData name="pavlos protopapas" userId="74894_tp_dropbox" providerId="OAuth2" clId="{048EAF3A-D1CE-F145-BDC9-93F80AEBE95A}" dt="2020-06-05T10:59:10.849" v="107"/>
          <ac:grpSpMkLst>
            <pc:docMk/>
            <pc:sldMk cId="2971741353" sldId="526"/>
            <ac:grpSpMk id="82" creationId="{E1446FCE-59A0-9D45-B703-BD75536AADFE}"/>
          </ac:grpSpMkLst>
        </pc:grpChg>
        <pc:grpChg chg="add del">
          <ac:chgData name="pavlos protopapas" userId="74894_tp_dropbox" providerId="OAuth2" clId="{048EAF3A-D1CE-F145-BDC9-93F80AEBE95A}" dt="2020-06-05T10:59:47.184" v="125"/>
          <ac:grpSpMkLst>
            <pc:docMk/>
            <pc:sldMk cId="2971741353" sldId="526"/>
            <ac:grpSpMk id="95" creationId="{A13584A0-E49E-5C44-B353-92F824940FF4}"/>
          </ac:grpSpMkLst>
        </pc:grpChg>
        <pc:grpChg chg="add">
          <ac:chgData name="pavlos protopapas" userId="74894_tp_dropbox" providerId="OAuth2" clId="{048EAF3A-D1CE-F145-BDC9-93F80AEBE95A}" dt="2020-06-05T10:59:10.849" v="107"/>
          <ac:grpSpMkLst>
            <pc:docMk/>
            <pc:sldMk cId="2971741353" sldId="526"/>
            <ac:grpSpMk id="96" creationId="{1C904784-3C22-B947-A038-E817C675D0DF}"/>
          </ac:grpSpMkLst>
        </pc:grpChg>
        <pc:grpChg chg="add del">
          <ac:chgData name="pavlos protopapas" userId="74894_tp_dropbox" providerId="OAuth2" clId="{048EAF3A-D1CE-F145-BDC9-93F80AEBE95A}" dt="2020-06-05T11:00:43.765" v="183"/>
          <ac:grpSpMkLst>
            <pc:docMk/>
            <pc:sldMk cId="2971741353" sldId="526"/>
            <ac:grpSpMk id="101" creationId="{C6AD2FFF-8D38-C045-84CA-4412BFA2CCFA}"/>
          </ac:grpSpMkLst>
        </pc:grpChg>
        <pc:grpChg chg="add del">
          <ac:chgData name="pavlos protopapas" userId="74894_tp_dropbox" providerId="OAuth2" clId="{048EAF3A-D1CE-F145-BDC9-93F80AEBE95A}" dt="2020-06-05T11:00:43.755" v="181"/>
          <ac:grpSpMkLst>
            <pc:docMk/>
            <pc:sldMk cId="2971741353" sldId="526"/>
            <ac:grpSpMk id="102" creationId="{A074DC3E-99EC-DC4F-AF42-B3F30A5BA73A}"/>
          </ac:grpSpMkLst>
        </pc:grpChg>
        <pc:grpChg chg="add del">
          <ac:chgData name="pavlos protopapas" userId="74894_tp_dropbox" providerId="OAuth2" clId="{048EAF3A-D1CE-F145-BDC9-93F80AEBE95A}" dt="2020-06-05T11:01:23.169" v="211"/>
          <ac:grpSpMkLst>
            <pc:docMk/>
            <pc:sldMk cId="2971741353" sldId="526"/>
            <ac:grpSpMk id="105" creationId="{C926CFAF-DAD9-E94E-94D5-E36E625DFD96}"/>
          </ac:grpSpMkLst>
        </pc:grpChg>
        <pc:grpChg chg="add del">
          <ac:chgData name="pavlos protopapas" userId="74894_tp_dropbox" providerId="OAuth2" clId="{048EAF3A-D1CE-F145-BDC9-93F80AEBE95A}" dt="2020-06-05T11:01:22.381" v="209"/>
          <ac:grpSpMkLst>
            <pc:docMk/>
            <pc:sldMk cId="2971741353" sldId="526"/>
            <ac:grpSpMk id="108" creationId="{07BC54A3-5025-4743-B75B-2679A42BCBAE}"/>
          </ac:grpSpMkLst>
        </pc:grpChg>
        <pc:grpChg chg="add">
          <ac:chgData name="pavlos protopapas" userId="74894_tp_dropbox" providerId="OAuth2" clId="{048EAF3A-D1CE-F145-BDC9-93F80AEBE95A}" dt="2020-06-05T11:00:02.178" v="137"/>
          <ac:grpSpMkLst>
            <pc:docMk/>
            <pc:sldMk cId="2971741353" sldId="526"/>
            <ac:grpSpMk id="115" creationId="{7AE5AF11-38BB-104B-961E-BC093F8FBCEB}"/>
          </ac:grpSpMkLst>
        </pc:grpChg>
        <pc:grpChg chg="add">
          <ac:chgData name="pavlos protopapas" userId="74894_tp_dropbox" providerId="OAuth2" clId="{048EAF3A-D1CE-F145-BDC9-93F80AEBE95A}" dt="2020-06-05T11:00:05.506" v="145"/>
          <ac:grpSpMkLst>
            <pc:docMk/>
            <pc:sldMk cId="2971741353" sldId="526"/>
            <ac:grpSpMk id="123" creationId="{812DAAB4-2499-4043-BD4E-654632973140}"/>
          </ac:grpSpMkLst>
        </pc:grpChg>
        <pc:grpChg chg="add del">
          <ac:chgData name="pavlos protopapas" userId="74894_tp_dropbox" providerId="OAuth2" clId="{048EAF3A-D1CE-F145-BDC9-93F80AEBE95A}" dt="2020-06-05T11:00:18.955" v="163"/>
          <ac:grpSpMkLst>
            <pc:docMk/>
            <pc:sldMk cId="2971741353" sldId="526"/>
            <ac:grpSpMk id="126" creationId="{4CC5E27C-DD55-A743-A3C3-8D1E2E33FB17}"/>
          </ac:grpSpMkLst>
        </pc:grpChg>
        <pc:grpChg chg="add del">
          <ac:chgData name="pavlos protopapas" userId="74894_tp_dropbox" providerId="OAuth2" clId="{048EAF3A-D1CE-F145-BDC9-93F80AEBE95A}" dt="2020-06-05T11:00:25.761" v="167"/>
          <ac:grpSpMkLst>
            <pc:docMk/>
            <pc:sldMk cId="2971741353" sldId="526"/>
            <ac:grpSpMk id="128" creationId="{6100F9C9-430F-6E45-B0FE-0ADCEC31CB0A}"/>
          </ac:grpSpMkLst>
        </pc:grpChg>
        <pc:grpChg chg="add del">
          <ac:chgData name="pavlos protopapas" userId="74894_tp_dropbox" providerId="OAuth2" clId="{048EAF3A-D1CE-F145-BDC9-93F80AEBE95A}" dt="2020-06-05T11:00:27.664" v="170"/>
          <ac:grpSpMkLst>
            <pc:docMk/>
            <pc:sldMk cId="2971741353" sldId="526"/>
            <ac:grpSpMk id="132" creationId="{EE6DADB7-9264-984C-84E5-9A52BFEAB3AC}"/>
          </ac:grpSpMkLst>
        </pc:grpChg>
        <pc:grpChg chg="add del">
          <ac:chgData name="pavlos protopapas" userId="74894_tp_dropbox" providerId="OAuth2" clId="{048EAF3A-D1CE-F145-BDC9-93F80AEBE95A}" dt="2020-06-05T11:00:29.706" v="173"/>
          <ac:grpSpMkLst>
            <pc:docMk/>
            <pc:sldMk cId="2971741353" sldId="526"/>
            <ac:grpSpMk id="135" creationId="{DAF6BB6E-BC17-3A4B-8658-D5ABE68E4151}"/>
          </ac:grpSpMkLst>
        </pc:grpChg>
        <pc:grpChg chg="add del">
          <ac:chgData name="pavlos protopapas" userId="74894_tp_dropbox" providerId="OAuth2" clId="{048EAF3A-D1CE-F145-BDC9-93F80AEBE95A}" dt="2020-06-05T11:00:30.998" v="175"/>
          <ac:grpSpMkLst>
            <pc:docMk/>
            <pc:sldMk cId="2971741353" sldId="526"/>
            <ac:grpSpMk id="138" creationId="{7E05DAF9-FCB0-6F46-8574-56C04D909B89}"/>
          </ac:grpSpMkLst>
        </pc:grpChg>
        <pc:grpChg chg="add del">
          <ac:chgData name="pavlos protopapas" userId="74894_tp_dropbox" providerId="OAuth2" clId="{048EAF3A-D1CE-F145-BDC9-93F80AEBE95A}" dt="2020-06-05T11:00:34.551" v="178"/>
          <ac:grpSpMkLst>
            <pc:docMk/>
            <pc:sldMk cId="2971741353" sldId="526"/>
            <ac:grpSpMk id="140" creationId="{A6D469BA-FF0F-B84B-8139-52B33FD10436}"/>
          </ac:grpSpMkLst>
        </pc:grpChg>
        <pc:grpChg chg="add del">
          <ac:chgData name="pavlos protopapas" userId="74894_tp_dropbox" providerId="OAuth2" clId="{048EAF3A-D1CE-F145-BDC9-93F80AEBE95A}" dt="2020-06-05T11:00:35.803" v="180"/>
          <ac:grpSpMkLst>
            <pc:docMk/>
            <pc:sldMk cId="2971741353" sldId="526"/>
            <ac:grpSpMk id="143" creationId="{831B5DC1-A16C-AC4A-801A-91C6B3529D76}"/>
          </ac:grpSpMkLst>
        </pc:grpChg>
        <pc:grpChg chg="add del">
          <ac:chgData name="pavlos protopapas" userId="74894_tp_dropbox" providerId="OAuth2" clId="{048EAF3A-D1CE-F145-BDC9-93F80AEBE95A}" dt="2020-06-05T11:01:10.896" v="201"/>
          <ac:grpSpMkLst>
            <pc:docMk/>
            <pc:sldMk cId="2971741353" sldId="526"/>
            <ac:grpSpMk id="145" creationId="{6B2BA6B7-C67B-F145-971F-325C2F7454EC}"/>
          </ac:grpSpMkLst>
        </pc:grpChg>
        <pc:grpChg chg="add del">
          <ac:chgData name="pavlos protopapas" userId="74894_tp_dropbox" providerId="OAuth2" clId="{048EAF3A-D1CE-F145-BDC9-93F80AEBE95A}" dt="2020-06-05T11:01:10.896" v="201"/>
          <ac:grpSpMkLst>
            <pc:docMk/>
            <pc:sldMk cId="2971741353" sldId="526"/>
            <ac:grpSpMk id="148" creationId="{F9B88D67-A597-7A42-9D10-6C55EF0C4C36}"/>
          </ac:grpSpMkLst>
        </pc:grpChg>
        <pc:grpChg chg="add del">
          <ac:chgData name="pavlos protopapas" userId="74894_tp_dropbox" providerId="OAuth2" clId="{048EAF3A-D1CE-F145-BDC9-93F80AEBE95A}" dt="2020-06-05T11:01:10.896" v="201"/>
          <ac:grpSpMkLst>
            <pc:docMk/>
            <pc:sldMk cId="2971741353" sldId="526"/>
            <ac:grpSpMk id="151" creationId="{04542145-52F6-CF4B-A4BA-AEC270206F55}"/>
          </ac:grpSpMkLst>
        </pc:grpChg>
        <pc:grpChg chg="add">
          <ac:chgData name="pavlos protopapas" userId="74894_tp_dropbox" providerId="OAuth2" clId="{048EAF3A-D1CE-F145-BDC9-93F80AEBE95A}" dt="2020-06-05T11:00:59.955" v="199"/>
          <ac:grpSpMkLst>
            <pc:docMk/>
            <pc:sldMk cId="2971741353" sldId="526"/>
            <ac:grpSpMk id="156" creationId="{1C40265A-CB5A-ED4A-BB8B-F96A512FD646}"/>
          </ac:grpSpMkLst>
        </pc:grpChg>
        <pc:grpChg chg="add">
          <ac:chgData name="pavlos protopapas" userId="74894_tp_dropbox" providerId="OAuth2" clId="{048EAF3A-D1CE-F145-BDC9-93F80AEBE95A}" dt="2020-06-05T11:00:59.955" v="199"/>
          <ac:grpSpMkLst>
            <pc:docMk/>
            <pc:sldMk cId="2971741353" sldId="526"/>
            <ac:grpSpMk id="157" creationId="{AF5FA2D0-036C-3449-8DD7-7BB23B5DE0AE}"/>
          </ac:grpSpMkLst>
        </pc:grpChg>
        <pc:grpChg chg="add del">
          <ac:chgData name="pavlos protopapas" userId="74894_tp_dropbox" providerId="OAuth2" clId="{048EAF3A-D1CE-F145-BDC9-93F80AEBE95A}" dt="2020-06-05T11:01:13.793" v="204"/>
          <ac:grpSpMkLst>
            <pc:docMk/>
            <pc:sldMk cId="2971741353" sldId="526"/>
            <ac:grpSpMk id="159" creationId="{43D38F0D-DD85-9B46-9FFD-8C2F828F86DC}"/>
          </ac:grpSpMkLst>
        </pc:grpChg>
        <pc:grpChg chg="add del">
          <ac:chgData name="pavlos protopapas" userId="74894_tp_dropbox" providerId="OAuth2" clId="{048EAF3A-D1CE-F145-BDC9-93F80AEBE95A}" dt="2020-06-05T11:01:18.041" v="208"/>
          <ac:grpSpMkLst>
            <pc:docMk/>
            <pc:sldMk cId="2971741353" sldId="526"/>
            <ac:grpSpMk id="162" creationId="{17E228F8-AEB3-2B45-9DE5-CE78AEECADB0}"/>
          </ac:grpSpMkLst>
        </pc:grpChg>
        <pc:grpChg chg="add del">
          <ac:chgData name="pavlos protopapas" userId="74894_tp_dropbox" providerId="OAuth2" clId="{048EAF3A-D1CE-F145-BDC9-93F80AEBE95A}" dt="2020-06-05T11:09:35.992" v="277"/>
          <ac:grpSpMkLst>
            <pc:docMk/>
            <pc:sldMk cId="2971741353" sldId="526"/>
            <ac:grpSpMk id="166" creationId="{EC7F7B38-DBA2-6E42-BFC2-3F680C119431}"/>
          </ac:grpSpMkLst>
        </pc:grpChg>
        <pc:grpChg chg="add">
          <ac:chgData name="pavlos protopapas" userId="74894_tp_dropbox" providerId="OAuth2" clId="{048EAF3A-D1CE-F145-BDC9-93F80AEBE95A}" dt="2020-06-05T11:01:28.522" v="215"/>
          <ac:grpSpMkLst>
            <pc:docMk/>
            <pc:sldMk cId="2971741353" sldId="526"/>
            <ac:grpSpMk id="169" creationId="{DAEC2F54-3F0B-094B-ADB7-1220FF97B49E}"/>
          </ac:grpSpMkLst>
        </pc:grpChg>
        <pc:grpChg chg="add">
          <ac:chgData name="pavlos protopapas" userId="74894_tp_dropbox" providerId="OAuth2" clId="{048EAF3A-D1CE-F145-BDC9-93F80AEBE95A}" dt="2020-06-05T11:01:31.273" v="219"/>
          <ac:grpSpMkLst>
            <pc:docMk/>
            <pc:sldMk cId="2971741353" sldId="526"/>
            <ac:grpSpMk id="173" creationId="{1FCF45D5-A05E-8145-B66A-D12EE875B822}"/>
          </ac:grpSpMkLst>
        </pc:grpChg>
        <pc:grpChg chg="add">
          <ac:chgData name="pavlos protopapas" userId="74894_tp_dropbox" providerId="OAuth2" clId="{048EAF3A-D1CE-F145-BDC9-93F80AEBE95A}" dt="2020-06-05T11:01:35.161" v="226"/>
          <ac:grpSpMkLst>
            <pc:docMk/>
            <pc:sldMk cId="2971741353" sldId="526"/>
            <ac:grpSpMk id="180" creationId="{F628A321-9E72-2348-B78E-39E349D71BB9}"/>
          </ac:grpSpMkLst>
        </pc:grpChg>
        <pc:grpChg chg="add">
          <ac:chgData name="pavlos protopapas" userId="74894_tp_dropbox" providerId="OAuth2" clId="{048EAF3A-D1CE-F145-BDC9-93F80AEBE95A}" dt="2020-06-05T11:01:35.161" v="226"/>
          <ac:grpSpMkLst>
            <pc:docMk/>
            <pc:sldMk cId="2971741353" sldId="526"/>
            <ac:grpSpMk id="181" creationId="{62314F91-3620-1047-9006-52B464C7DB66}"/>
          </ac:grpSpMkLst>
        </pc:grpChg>
        <pc:grpChg chg="add del">
          <ac:chgData name="pavlos protopapas" userId="74894_tp_dropbox" providerId="OAuth2" clId="{048EAF3A-D1CE-F145-BDC9-93F80AEBE95A}" dt="2020-06-05T11:09:48.076" v="281"/>
          <ac:grpSpMkLst>
            <pc:docMk/>
            <pc:sldMk cId="2971741353" sldId="526"/>
            <ac:grpSpMk id="183" creationId="{BD7F874C-A419-A04D-8BD3-FA0F0BB863C1}"/>
          </ac:grpSpMkLst>
        </pc:grpChg>
        <pc:grpChg chg="add del">
          <ac:chgData name="pavlos protopapas" userId="74894_tp_dropbox" providerId="OAuth2" clId="{048EAF3A-D1CE-F145-BDC9-93F80AEBE95A}" dt="2020-06-05T11:09:50.719" v="285"/>
          <ac:grpSpMkLst>
            <pc:docMk/>
            <pc:sldMk cId="2971741353" sldId="526"/>
            <ac:grpSpMk id="186" creationId="{434B5856-EC46-D145-B82E-99AD0F9A6D98}"/>
          </ac:grpSpMkLst>
        </pc:grpChg>
        <pc:grpChg chg="add del">
          <ac:chgData name="pavlos protopapas" userId="74894_tp_dropbox" providerId="OAuth2" clId="{048EAF3A-D1CE-F145-BDC9-93F80AEBE95A}" dt="2020-06-05T11:09:56.507" v="291"/>
          <ac:grpSpMkLst>
            <pc:docMk/>
            <pc:sldMk cId="2971741353" sldId="526"/>
            <ac:grpSpMk id="190" creationId="{810A9146-6130-6741-8050-B5817807B826}"/>
          </ac:grpSpMkLst>
        </pc:grpChg>
        <pc:grpChg chg="add del">
          <ac:chgData name="pavlos protopapas" userId="74894_tp_dropbox" providerId="OAuth2" clId="{048EAF3A-D1CE-F145-BDC9-93F80AEBE95A}" dt="2020-06-05T11:09:56.507" v="291"/>
          <ac:grpSpMkLst>
            <pc:docMk/>
            <pc:sldMk cId="2971741353" sldId="526"/>
            <ac:grpSpMk id="193" creationId="{33BD579D-E39C-B947-99CE-F92F71CFD0FC}"/>
          </ac:grpSpMkLst>
        </pc:grpChg>
        <pc:grpChg chg="add">
          <ac:chgData name="pavlos protopapas" userId="74894_tp_dropbox" providerId="OAuth2" clId="{048EAF3A-D1CE-F145-BDC9-93F80AEBE95A}" dt="2020-06-05T11:09:56.507" v="291"/>
          <ac:grpSpMkLst>
            <pc:docMk/>
            <pc:sldMk cId="2971741353" sldId="526"/>
            <ac:grpSpMk id="196" creationId="{BE737F3F-5EEE-F243-8C9C-870D24114B17}"/>
          </ac:grpSpMkLst>
        </pc:grpChg>
        <pc:inkChg chg="add del topLvl">
          <ac:chgData name="pavlos protopapas" userId="74894_tp_dropbox" providerId="OAuth2" clId="{048EAF3A-D1CE-F145-BDC9-93F80AEBE95A}" dt="2020-06-05T11:09:30.221" v="272"/>
          <ac:inkMkLst>
            <pc:docMk/>
            <pc:sldMk cId="2971741353" sldId="526"/>
            <ac:inkMk id="2" creationId="{5D811DD6-6EB8-4844-93B0-999F564DB740}"/>
          </ac:inkMkLst>
        </pc:inkChg>
        <pc:inkChg chg="add del topLvl">
          <ac:chgData name="pavlos protopapas" userId="74894_tp_dropbox" providerId="OAuth2" clId="{048EAF3A-D1CE-F145-BDC9-93F80AEBE95A}" dt="2020-06-05T11:09:30.227" v="275"/>
          <ac:inkMkLst>
            <pc:docMk/>
            <pc:sldMk cId="2971741353" sldId="526"/>
            <ac:inkMk id="3" creationId="{4C08CB32-4FCB-9040-AF20-7464CCC57119}"/>
          </ac:inkMkLst>
        </pc:inkChg>
        <pc:inkChg chg="add del">
          <ac:chgData name="pavlos protopapas" userId="74894_tp_dropbox" providerId="OAuth2" clId="{048EAF3A-D1CE-F145-BDC9-93F80AEBE95A}" dt="2020-06-05T10:58:28.556" v="48"/>
          <ac:inkMkLst>
            <pc:docMk/>
            <pc:sldMk cId="2971741353" sldId="526"/>
            <ac:inkMk id="5" creationId="{0F6F60A8-8536-1543-ACC2-83F95EB94F95}"/>
          </ac:inkMkLst>
        </pc:inkChg>
        <pc:inkChg chg="add del">
          <ac:chgData name="pavlos protopapas" userId="74894_tp_dropbox" providerId="OAuth2" clId="{048EAF3A-D1CE-F145-BDC9-93F80AEBE95A}" dt="2020-06-05T10:58:28.545" v="46"/>
          <ac:inkMkLst>
            <pc:docMk/>
            <pc:sldMk cId="2971741353" sldId="526"/>
            <ac:inkMk id="6" creationId="{45C728AB-FA20-A74A-BDD0-586AD10BF6BF}"/>
          </ac:inkMkLst>
        </pc:inkChg>
        <pc:inkChg chg="add del topLvl">
          <ac:chgData name="pavlos protopapas" userId="74894_tp_dropbox" providerId="OAuth2" clId="{048EAF3A-D1CE-F145-BDC9-93F80AEBE95A}" dt="2020-06-05T10:57:38.830" v="12"/>
          <ac:inkMkLst>
            <pc:docMk/>
            <pc:sldMk cId="2971741353" sldId="526"/>
            <ac:inkMk id="7" creationId="{BD62F966-0D56-FA46-BE74-CFDB24980A3E}"/>
          </ac:inkMkLst>
        </pc:inkChg>
        <pc:inkChg chg="add del topLvl">
          <ac:chgData name="pavlos protopapas" userId="74894_tp_dropbox" providerId="OAuth2" clId="{048EAF3A-D1CE-F145-BDC9-93F80AEBE95A}" dt="2020-06-05T10:57:38.814" v="10"/>
          <ac:inkMkLst>
            <pc:docMk/>
            <pc:sldMk cId="2971741353" sldId="526"/>
            <ac:inkMk id="8" creationId="{90865D52-C5D8-9845-A5C4-942F00D50B93}"/>
          </ac:inkMkLst>
        </pc:inkChg>
        <pc:inkChg chg="add del topLvl">
          <ac:chgData name="pavlos protopapas" userId="74894_tp_dropbox" providerId="OAuth2" clId="{048EAF3A-D1CE-F145-BDC9-93F80AEBE95A}" dt="2020-06-05T10:57:38.832" v="13"/>
          <ac:inkMkLst>
            <pc:docMk/>
            <pc:sldMk cId="2971741353" sldId="526"/>
            <ac:inkMk id="9" creationId="{CCE43929-6E04-8F46-88A5-6CFC6ABDE337}"/>
          </ac:inkMkLst>
        </pc:inkChg>
        <pc:inkChg chg="add del topLvl">
          <ac:chgData name="pavlos protopapas" userId="74894_tp_dropbox" providerId="OAuth2" clId="{048EAF3A-D1CE-F145-BDC9-93F80AEBE95A}" dt="2020-06-05T10:57:38.828" v="11"/>
          <ac:inkMkLst>
            <pc:docMk/>
            <pc:sldMk cId="2971741353" sldId="526"/>
            <ac:inkMk id="10" creationId="{6B94A9E9-BECD-8E48-8F6F-A996B6282964}"/>
          </ac:inkMkLst>
        </pc:inkChg>
        <pc:inkChg chg="add del">
          <ac:chgData name="pavlos protopapas" userId="74894_tp_dropbox" providerId="OAuth2" clId="{048EAF3A-D1CE-F145-BDC9-93F80AEBE95A}" dt="2020-06-05T10:58:28.550" v="47"/>
          <ac:inkMkLst>
            <pc:docMk/>
            <pc:sldMk cId="2971741353" sldId="526"/>
            <ac:inkMk id="13" creationId="{371203CA-8F6D-CD41-85AA-122E551D2A18}"/>
          </ac:inkMkLst>
        </pc:inkChg>
        <pc:inkChg chg="add del">
          <ac:chgData name="pavlos protopapas" userId="74894_tp_dropbox" providerId="OAuth2" clId="{048EAF3A-D1CE-F145-BDC9-93F80AEBE95A}" dt="2020-06-05T10:58:28.562" v="49"/>
          <ac:inkMkLst>
            <pc:docMk/>
            <pc:sldMk cId="2971741353" sldId="526"/>
            <ac:inkMk id="14" creationId="{2B4C1781-3B08-9146-9EC1-A9109D371BD1}"/>
          </ac:inkMkLst>
        </pc:inkChg>
        <pc:inkChg chg="add del">
          <ac:chgData name="pavlos protopapas" userId="74894_tp_dropbox" providerId="OAuth2" clId="{048EAF3A-D1CE-F145-BDC9-93F80AEBE95A}" dt="2020-06-05T10:58:28.566" v="50"/>
          <ac:inkMkLst>
            <pc:docMk/>
            <pc:sldMk cId="2971741353" sldId="526"/>
            <ac:inkMk id="15" creationId="{691CDAD9-5463-A94B-87A6-C869F5BD43A1}"/>
          </ac:inkMkLst>
        </pc:inkChg>
        <pc:inkChg chg="add del">
          <ac:chgData name="pavlos protopapas" userId="74894_tp_dropbox" providerId="OAuth2" clId="{048EAF3A-D1CE-F145-BDC9-93F80AEBE95A}" dt="2020-06-05T10:58:28.540" v="45"/>
          <ac:inkMkLst>
            <pc:docMk/>
            <pc:sldMk cId="2971741353" sldId="526"/>
            <ac:inkMk id="16" creationId="{C14C0723-B2F3-4F47-957A-C09273C4FF1B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17" creationId="{B47F8ED0-8CA4-844D-85F8-721BF976153F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18" creationId="{C456CB0C-065C-4C43-A56E-570084FB2DD8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19" creationId="{4CCCA64C-CE3B-1745-BE62-EB5AF23843A6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20" creationId="{28289698-2A96-9647-9A50-CE090337BAFD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21" creationId="{7AC5C9FE-1839-3740-B48A-5195656B3052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22" creationId="{6D3F5018-5835-7240-9EF1-771BC2F39FCB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23" creationId="{E28FAB35-0ABE-1541-A6F7-31DD3522F429}"/>
          </ac:inkMkLst>
        </pc:inkChg>
        <pc:inkChg chg="add topLvl">
          <ac:chgData name="pavlos protopapas" userId="74894_tp_dropbox" providerId="OAuth2" clId="{048EAF3A-D1CE-F145-BDC9-93F80AEBE95A}" dt="2020-06-05T10:58:54.006" v="84"/>
          <ac:inkMkLst>
            <pc:docMk/>
            <pc:sldMk cId="2971741353" sldId="526"/>
            <ac:inkMk id="24" creationId="{C665B767-3EFA-D846-A9D2-F76E40A062A4}"/>
          </ac:inkMkLst>
        </pc:inkChg>
        <pc:inkChg chg="add del">
          <ac:chgData name="pavlos protopapas" userId="74894_tp_dropbox" providerId="OAuth2" clId="{048EAF3A-D1CE-F145-BDC9-93F80AEBE95A}" dt="2020-06-05T10:58:10.827" v="35"/>
          <ac:inkMkLst>
            <pc:docMk/>
            <pc:sldMk cId="2971741353" sldId="526"/>
            <ac:inkMk id="26" creationId="{F74277DA-1F90-4E47-A845-43538E1BED18}"/>
          </ac:inkMkLst>
        </pc:inkChg>
        <pc:inkChg chg="add del">
          <ac:chgData name="pavlos protopapas" userId="74894_tp_dropbox" providerId="OAuth2" clId="{048EAF3A-D1CE-F145-BDC9-93F80AEBE95A}" dt="2020-06-05T10:58:10.808" v="33"/>
          <ac:inkMkLst>
            <pc:docMk/>
            <pc:sldMk cId="2971741353" sldId="526"/>
            <ac:inkMk id="27" creationId="{CCDECEF3-CDAB-0F46-8FF8-17F6BDAD333D}"/>
          </ac:inkMkLst>
        </pc:inkChg>
        <pc:inkChg chg="add del">
          <ac:chgData name="pavlos protopapas" userId="74894_tp_dropbox" providerId="OAuth2" clId="{048EAF3A-D1CE-F145-BDC9-93F80AEBE95A}" dt="2020-06-05T10:58:10.819" v="34"/>
          <ac:inkMkLst>
            <pc:docMk/>
            <pc:sldMk cId="2971741353" sldId="526"/>
            <ac:inkMk id="28" creationId="{01465F1A-E350-5F49-A77C-3F6222BAFBA3}"/>
          </ac:inkMkLst>
        </pc:inkChg>
        <pc:inkChg chg="add del">
          <ac:chgData name="pavlos protopapas" userId="74894_tp_dropbox" providerId="OAuth2" clId="{048EAF3A-D1CE-F145-BDC9-93F80AEBE95A}" dt="2020-06-05T10:58:10.795" v="32"/>
          <ac:inkMkLst>
            <pc:docMk/>
            <pc:sldMk cId="2971741353" sldId="526"/>
            <ac:inkMk id="29" creationId="{C15932E4-9F03-F34D-9620-C5E915454DD4}"/>
          </ac:inkMkLst>
        </pc:inkChg>
        <pc:inkChg chg="add del topLvl">
          <ac:chgData name="pavlos protopapas" userId="74894_tp_dropbox" providerId="OAuth2" clId="{048EAF3A-D1CE-F145-BDC9-93F80AEBE95A}" dt="2020-06-05T10:58:23.163" v="42"/>
          <ac:inkMkLst>
            <pc:docMk/>
            <pc:sldMk cId="2971741353" sldId="526"/>
            <ac:inkMk id="31" creationId="{03041CC2-1A7A-FD4B-B456-6332FFD09042}"/>
          </ac:inkMkLst>
        </pc:inkChg>
        <pc:inkChg chg="add del">
          <ac:chgData name="pavlos protopapas" userId="74894_tp_dropbox" providerId="OAuth2" clId="{048EAF3A-D1CE-F145-BDC9-93F80AEBE95A}" dt="2020-06-05T10:58:23.136" v="40"/>
          <ac:inkMkLst>
            <pc:docMk/>
            <pc:sldMk cId="2971741353" sldId="526"/>
            <ac:inkMk id="32" creationId="{A381D7E4-48B6-DA4E-8D07-BC44F54F1167}"/>
          </ac:inkMkLst>
        </pc:inkChg>
        <pc:inkChg chg="add del topLvl">
          <ac:chgData name="pavlos protopapas" userId="74894_tp_dropbox" providerId="OAuth2" clId="{048EAF3A-D1CE-F145-BDC9-93F80AEBE95A}" dt="2020-06-05T10:58:23.159" v="41"/>
          <ac:inkMkLst>
            <pc:docMk/>
            <pc:sldMk cId="2971741353" sldId="526"/>
            <ac:inkMk id="33" creationId="{BE1FF0F7-6EE7-5A44-995C-6DC058A89F0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35" creationId="{8EC20AF6-5217-0B44-B40D-C67C7EE632CA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36" creationId="{A37BB09D-34C6-C344-A4B1-A1B19385470F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37" creationId="{C89A0569-20AE-FD4D-85BE-E39509CD2706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38" creationId="{EF2433B5-53BE-E34B-B347-8D956C8290C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39" creationId="{EFBCE295-31F2-0B4E-BC4D-FB4125F55490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40" creationId="{F8AF7718-3073-264B-91CA-D72832F51B6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41" creationId="{CF827366-030E-684A-8540-5A63BE336603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42" creationId="{61855CD0-AA80-284D-A943-A977C4DFCBDB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43" creationId="{E584BF7F-A142-754E-A58D-DBA32594700E}"/>
          </ac:inkMkLst>
        </pc:inkChg>
        <pc:inkChg chg="add del topLvl">
          <ac:chgData name="pavlos protopapas" userId="74894_tp_dropbox" providerId="OAuth2" clId="{048EAF3A-D1CE-F145-BDC9-93F80AEBE95A}" dt="2020-06-05T11:09:30.215" v="269"/>
          <ac:inkMkLst>
            <pc:docMk/>
            <pc:sldMk cId="2971741353" sldId="526"/>
            <ac:inkMk id="45" creationId="{BDEA01AD-D5D3-7441-8934-C6EEF0874806}"/>
          </ac:inkMkLst>
        </pc:inkChg>
        <pc:inkChg chg="add del topLvl">
          <ac:chgData name="pavlos protopapas" userId="74894_tp_dropbox" providerId="OAuth2" clId="{048EAF3A-D1CE-F145-BDC9-93F80AEBE95A}" dt="2020-06-05T11:09:30.217" v="270"/>
          <ac:inkMkLst>
            <pc:docMk/>
            <pc:sldMk cId="2971741353" sldId="526"/>
            <ac:inkMk id="46" creationId="{4CFFBEC3-8F51-8742-8F13-7271D81DC8A1}"/>
          </ac:inkMkLst>
        </pc:inkChg>
        <pc:inkChg chg="add del topLvl">
          <ac:chgData name="pavlos protopapas" userId="74894_tp_dropbox" providerId="OAuth2" clId="{048EAF3A-D1CE-F145-BDC9-93F80AEBE95A}" dt="2020-06-05T11:09:30.225" v="274"/>
          <ac:inkMkLst>
            <pc:docMk/>
            <pc:sldMk cId="2971741353" sldId="526"/>
            <ac:inkMk id="48" creationId="{FA2DE5CC-2543-E047-95FA-E341F34A59DA}"/>
          </ac:inkMkLst>
        </pc:inkChg>
        <pc:inkChg chg="add del topLvl">
          <ac:chgData name="pavlos protopapas" userId="74894_tp_dropbox" providerId="OAuth2" clId="{048EAF3A-D1CE-F145-BDC9-93F80AEBE95A}" dt="2020-06-05T11:09:30.223" v="273"/>
          <ac:inkMkLst>
            <pc:docMk/>
            <pc:sldMk cId="2971741353" sldId="526"/>
            <ac:inkMk id="51" creationId="{D601CED4-B6DE-D64A-BC32-18CF917C9ABD}"/>
          </ac:inkMkLst>
        </pc:inkChg>
        <pc:inkChg chg="add del topLvl">
          <ac:chgData name="pavlos protopapas" userId="74894_tp_dropbox" providerId="OAuth2" clId="{048EAF3A-D1CE-F145-BDC9-93F80AEBE95A}" dt="2020-06-05T11:09:30.219" v="271"/>
          <ac:inkMkLst>
            <pc:docMk/>
            <pc:sldMk cId="2971741353" sldId="526"/>
            <ac:inkMk id="53" creationId="{20353067-72CC-994B-835B-8CB185FA0530}"/>
          </ac:inkMkLst>
        </pc:inkChg>
        <pc:inkChg chg="add del topLvl">
          <ac:chgData name="pavlos protopapas" userId="74894_tp_dropbox" providerId="OAuth2" clId="{048EAF3A-D1CE-F145-BDC9-93F80AEBE95A}" dt="2020-06-05T11:00:10.270" v="149"/>
          <ac:inkMkLst>
            <pc:docMk/>
            <pc:sldMk cId="2971741353" sldId="526"/>
            <ac:inkMk id="55" creationId="{CCF054E3-93AB-8A4C-BF5F-44CB2D046C8A}"/>
          </ac:inkMkLst>
        </pc:inkChg>
        <pc:inkChg chg="add del topLvl">
          <ac:chgData name="pavlos protopapas" userId="74894_tp_dropbox" providerId="OAuth2" clId="{048EAF3A-D1CE-F145-BDC9-93F80AEBE95A}" dt="2020-06-05T11:00:10.294" v="152"/>
          <ac:inkMkLst>
            <pc:docMk/>
            <pc:sldMk cId="2971741353" sldId="526"/>
            <ac:inkMk id="56" creationId="{10948F20-753B-CB4C-BCFE-4BBD197CE0E2}"/>
          </ac:inkMkLst>
        </pc:inkChg>
        <pc:inkChg chg="add del topLvl">
          <ac:chgData name="pavlos protopapas" userId="74894_tp_dropbox" providerId="OAuth2" clId="{048EAF3A-D1CE-F145-BDC9-93F80AEBE95A}" dt="2020-06-05T11:00:10.233" v="146"/>
          <ac:inkMkLst>
            <pc:docMk/>
            <pc:sldMk cId="2971741353" sldId="526"/>
            <ac:inkMk id="58" creationId="{E44AD034-D8D7-7F46-A49E-2C1361E7750C}"/>
          </ac:inkMkLst>
        </pc:inkChg>
        <pc:inkChg chg="add del topLvl">
          <ac:chgData name="pavlos protopapas" userId="74894_tp_dropbox" providerId="OAuth2" clId="{048EAF3A-D1CE-F145-BDC9-93F80AEBE95A}" dt="2020-06-05T11:00:10.248" v="147"/>
          <ac:inkMkLst>
            <pc:docMk/>
            <pc:sldMk cId="2971741353" sldId="526"/>
            <ac:inkMk id="59" creationId="{804AAC17-892D-0C44-9106-9251C682A8E4}"/>
          </ac:inkMkLst>
        </pc:inkChg>
        <pc:inkChg chg="add del topLvl">
          <ac:chgData name="pavlos protopapas" userId="74894_tp_dropbox" providerId="OAuth2" clId="{048EAF3A-D1CE-F145-BDC9-93F80AEBE95A}" dt="2020-06-05T11:00:10.260" v="148"/>
          <ac:inkMkLst>
            <pc:docMk/>
            <pc:sldMk cId="2971741353" sldId="526"/>
            <ac:inkMk id="60" creationId="{E7A34703-E211-9E45-9F0C-325E8E034568}"/>
          </ac:inkMkLst>
        </pc:inkChg>
        <pc:inkChg chg="add del topLvl">
          <ac:chgData name="pavlos protopapas" userId="74894_tp_dropbox" providerId="OAuth2" clId="{048EAF3A-D1CE-F145-BDC9-93F80AEBE95A}" dt="2020-06-05T11:00:10.278" v="150"/>
          <ac:inkMkLst>
            <pc:docMk/>
            <pc:sldMk cId="2971741353" sldId="526"/>
            <ac:inkMk id="61" creationId="{578E00A1-C6B3-2E4C-8B4C-ED920B8DE613}"/>
          </ac:inkMkLst>
        </pc:inkChg>
        <pc:inkChg chg="add del topLvl">
          <ac:chgData name="pavlos protopapas" userId="74894_tp_dropbox" providerId="OAuth2" clId="{048EAF3A-D1CE-F145-BDC9-93F80AEBE95A}" dt="2020-06-05T11:00:10.286" v="151"/>
          <ac:inkMkLst>
            <pc:docMk/>
            <pc:sldMk cId="2971741353" sldId="526"/>
            <ac:inkMk id="62" creationId="{E3573835-B705-9F4F-A3D2-A887991D3824}"/>
          </ac:inkMkLst>
        </pc:inkChg>
        <pc:inkChg chg="add del topLvl">
          <ac:chgData name="pavlos protopapas" userId="74894_tp_dropbox" providerId="OAuth2" clId="{048EAF3A-D1CE-F145-BDC9-93F80AEBE95A}" dt="2020-06-05T11:00:10.302" v="153"/>
          <ac:inkMkLst>
            <pc:docMk/>
            <pc:sldMk cId="2971741353" sldId="526"/>
            <ac:inkMk id="63" creationId="{D8483699-0885-EB41-9FC2-0C373C9F6F16}"/>
          </ac:inkMkLst>
        </pc:inkChg>
        <pc:inkChg chg="add del topLvl">
          <ac:chgData name="pavlos protopapas" userId="74894_tp_dropbox" providerId="OAuth2" clId="{048EAF3A-D1CE-F145-BDC9-93F80AEBE95A}" dt="2020-06-05T11:00:10.309" v="154"/>
          <ac:inkMkLst>
            <pc:docMk/>
            <pc:sldMk cId="2971741353" sldId="526"/>
            <ac:inkMk id="65" creationId="{75BC5358-D423-304E-9EBA-16A6F2C1D04E}"/>
          </ac:inkMkLst>
        </pc:inkChg>
        <pc:inkChg chg="add del topLvl">
          <ac:chgData name="pavlos protopapas" userId="74894_tp_dropbox" providerId="OAuth2" clId="{048EAF3A-D1CE-F145-BDC9-93F80AEBE95A}" dt="2020-06-05T11:00:10.316" v="155"/>
          <ac:inkMkLst>
            <pc:docMk/>
            <pc:sldMk cId="2971741353" sldId="526"/>
            <ac:inkMk id="66" creationId="{2B300471-75AA-BA47-9633-C01B37B239AD}"/>
          </ac:inkMkLst>
        </pc:inkChg>
        <pc:inkChg chg="add del topLvl">
          <ac:chgData name="pavlos protopapas" userId="74894_tp_dropbox" providerId="OAuth2" clId="{048EAF3A-D1CE-F145-BDC9-93F80AEBE95A}" dt="2020-06-05T11:00:10.322" v="156"/>
          <ac:inkMkLst>
            <pc:docMk/>
            <pc:sldMk cId="2971741353" sldId="526"/>
            <ac:inkMk id="68" creationId="{1BDE4A39-9390-9749-80D3-86DF955D3034}"/>
          </ac:inkMkLst>
        </pc:inkChg>
        <pc:inkChg chg="add del topLvl">
          <ac:chgData name="pavlos protopapas" userId="74894_tp_dropbox" providerId="OAuth2" clId="{048EAF3A-D1CE-F145-BDC9-93F80AEBE95A}" dt="2020-06-05T11:00:10.328" v="157"/>
          <ac:inkMkLst>
            <pc:docMk/>
            <pc:sldMk cId="2971741353" sldId="526"/>
            <ac:inkMk id="69" creationId="{F98A6F14-B104-0644-9ACA-62785F3F71DD}"/>
          </ac:inkMkLst>
        </pc:inkChg>
        <pc:inkChg chg="add del">
          <ac:chgData name="pavlos protopapas" userId="74894_tp_dropbox" providerId="OAuth2" clId="{048EAF3A-D1CE-F145-BDC9-93F80AEBE95A}" dt="2020-06-05T11:00:10.334" v="158"/>
          <ac:inkMkLst>
            <pc:docMk/>
            <pc:sldMk cId="2971741353" sldId="526"/>
            <ac:inkMk id="71" creationId="{634F2644-F03B-1442-A669-4BD2FD3664F8}"/>
          </ac:inkMkLst>
        </pc:inkChg>
        <pc:inkChg chg="add del topLvl">
          <ac:chgData name="pavlos protopapas" userId="74894_tp_dropbox" providerId="OAuth2" clId="{048EAF3A-D1CE-F145-BDC9-93F80AEBE95A}" dt="2020-06-05T11:00:43.769" v="184"/>
          <ac:inkMkLst>
            <pc:docMk/>
            <pc:sldMk cId="2971741353" sldId="526"/>
            <ac:inkMk id="73" creationId="{82303AC8-F30E-724E-85FC-4A2829899CA4}"/>
          </ac:inkMkLst>
        </pc:inkChg>
        <pc:inkChg chg="add del topLvl">
          <ac:chgData name="pavlos protopapas" userId="74894_tp_dropbox" providerId="OAuth2" clId="{048EAF3A-D1CE-F145-BDC9-93F80AEBE95A}" dt="2020-06-05T11:00:43.760" v="182"/>
          <ac:inkMkLst>
            <pc:docMk/>
            <pc:sldMk cId="2971741353" sldId="526"/>
            <ac:inkMk id="74" creationId="{8C35D175-43E4-F248-98D0-BD8EC4C1E7C2}"/>
          </ac:inkMkLst>
        </pc:inkChg>
        <pc:inkChg chg="add topLvl">
          <ac:chgData name="pavlos protopapas" userId="74894_tp_dropbox" providerId="OAuth2" clId="{048EAF3A-D1CE-F145-BDC9-93F80AEBE95A}" dt="2020-06-05T11:00:43.780" v="188"/>
          <ac:inkMkLst>
            <pc:docMk/>
            <pc:sldMk cId="2971741353" sldId="526"/>
            <ac:inkMk id="75" creationId="{EC0199D2-6EDB-074B-9B50-AD869965CB68}"/>
          </ac:inkMkLst>
        </pc:inkChg>
        <pc:inkChg chg="add del topLvl">
          <ac:chgData name="pavlos protopapas" userId="74894_tp_dropbox" providerId="OAuth2" clId="{048EAF3A-D1CE-F145-BDC9-93F80AEBE95A}" dt="2020-06-05T11:00:43.780" v="188"/>
          <ac:inkMkLst>
            <pc:docMk/>
            <pc:sldMk cId="2971741353" sldId="526"/>
            <ac:inkMk id="77" creationId="{767BAE05-499B-3741-8209-29CF68805655}"/>
          </ac:inkMkLst>
        </pc:inkChg>
        <pc:inkChg chg="add del">
          <ac:chgData name="pavlos protopapas" userId="74894_tp_dropbox" providerId="OAuth2" clId="{048EAF3A-D1CE-F145-BDC9-93F80AEBE95A}" dt="2020-06-05T11:00:43.772" v="185"/>
          <ac:inkMkLst>
            <pc:docMk/>
            <pc:sldMk cId="2971741353" sldId="526"/>
            <ac:inkMk id="78" creationId="{BCF07BD5-30BB-1748-9EAB-0433A54AD0D1}"/>
          </ac:inkMkLst>
        </pc:inkChg>
        <pc:inkChg chg="add topLvl">
          <ac:chgData name="pavlos protopapas" userId="74894_tp_dropbox" providerId="OAuth2" clId="{048EAF3A-D1CE-F145-BDC9-93F80AEBE95A}" dt="2020-06-05T10:59:10.849" v="107"/>
          <ac:inkMkLst>
            <pc:docMk/>
            <pc:sldMk cId="2971741353" sldId="526"/>
            <ac:inkMk id="80" creationId="{21267E53-93D8-8843-A2B0-9836F0E8C139}"/>
          </ac:inkMkLst>
        </pc:inkChg>
        <pc:inkChg chg="add topLvl">
          <ac:chgData name="pavlos protopapas" userId="74894_tp_dropbox" providerId="OAuth2" clId="{048EAF3A-D1CE-F145-BDC9-93F80AEBE95A}" dt="2020-06-05T10:59:10.849" v="107"/>
          <ac:inkMkLst>
            <pc:docMk/>
            <pc:sldMk cId="2971741353" sldId="526"/>
            <ac:inkMk id="81" creationId="{D8D7F7C2-3E20-F748-8BA2-89D74587E5BC}"/>
          </ac:inkMkLst>
        </pc:inkChg>
        <pc:inkChg chg="add del">
          <ac:chgData name="pavlos protopapas" userId="74894_tp_dropbox" providerId="OAuth2" clId="{048EAF3A-D1CE-F145-BDC9-93F80AEBE95A}" dt="2020-06-05T10:59:47.169" v="122"/>
          <ac:inkMkLst>
            <pc:docMk/>
            <pc:sldMk cId="2971741353" sldId="526"/>
            <ac:inkMk id="83" creationId="{A2558BE7-3C59-A549-AF6A-8938536D6EF9}"/>
          </ac:inkMkLst>
        </pc:inkChg>
        <pc:inkChg chg="add del">
          <ac:chgData name="pavlos protopapas" userId="74894_tp_dropbox" providerId="OAuth2" clId="{048EAF3A-D1CE-F145-BDC9-93F80AEBE95A}" dt="2020-06-05T10:59:47.157" v="120"/>
          <ac:inkMkLst>
            <pc:docMk/>
            <pc:sldMk cId="2971741353" sldId="526"/>
            <ac:inkMk id="84" creationId="{D6A29714-86C5-1F44-B935-62763C84A5B6}"/>
          </ac:inkMkLst>
        </pc:inkChg>
        <pc:inkChg chg="add del">
          <ac:chgData name="pavlos protopapas" userId="74894_tp_dropbox" providerId="OAuth2" clId="{048EAF3A-D1CE-F145-BDC9-93F80AEBE95A}" dt="2020-06-05T10:59:47.189" v="126"/>
          <ac:inkMkLst>
            <pc:docMk/>
            <pc:sldMk cId="2971741353" sldId="526"/>
            <ac:inkMk id="85" creationId="{C689FAAE-9B83-C042-81A2-1811569601A5}"/>
          </ac:inkMkLst>
        </pc:inkChg>
        <pc:inkChg chg="add del">
          <ac:chgData name="pavlos protopapas" userId="74894_tp_dropbox" providerId="OAuth2" clId="{048EAF3A-D1CE-F145-BDC9-93F80AEBE95A}" dt="2020-06-05T10:59:47.193" v="127"/>
          <ac:inkMkLst>
            <pc:docMk/>
            <pc:sldMk cId="2971741353" sldId="526"/>
            <ac:inkMk id="86" creationId="{FFBA83D3-B6FA-D14F-BAE3-6A4DB77A7A98}"/>
          </ac:inkMkLst>
        </pc:inkChg>
        <pc:inkChg chg="add del">
          <ac:chgData name="pavlos protopapas" userId="74894_tp_dropbox" providerId="OAuth2" clId="{048EAF3A-D1CE-F145-BDC9-93F80AEBE95A}" dt="2020-06-05T10:59:47.198" v="129"/>
          <ac:inkMkLst>
            <pc:docMk/>
            <pc:sldMk cId="2971741353" sldId="526"/>
            <ac:inkMk id="87" creationId="{8274F3F6-F509-5646-A3DA-4B8895AC49AF}"/>
          </ac:inkMkLst>
        </pc:inkChg>
        <pc:inkChg chg="add del">
          <ac:chgData name="pavlos protopapas" userId="74894_tp_dropbox" providerId="OAuth2" clId="{048EAF3A-D1CE-F145-BDC9-93F80AEBE95A}" dt="2020-06-05T10:59:47.201" v="130"/>
          <ac:inkMkLst>
            <pc:docMk/>
            <pc:sldMk cId="2971741353" sldId="526"/>
            <ac:inkMk id="88" creationId="{F703611C-2CB8-1248-A291-C63336799B14}"/>
          </ac:inkMkLst>
        </pc:inkChg>
        <pc:inkChg chg="add del">
          <ac:chgData name="pavlos protopapas" userId="74894_tp_dropbox" providerId="OAuth2" clId="{048EAF3A-D1CE-F145-BDC9-93F80AEBE95A}" dt="2020-06-05T10:59:47.147" v="119"/>
          <ac:inkMkLst>
            <pc:docMk/>
            <pc:sldMk cId="2971741353" sldId="526"/>
            <ac:inkMk id="89" creationId="{562211F6-B3C4-AE41-B27C-D06211B42F26}"/>
          </ac:inkMkLst>
        </pc:inkChg>
        <pc:inkChg chg="add del">
          <ac:chgData name="pavlos protopapas" userId="74894_tp_dropbox" providerId="OAuth2" clId="{048EAF3A-D1CE-F145-BDC9-93F80AEBE95A}" dt="2020-06-05T10:59:47.163" v="121"/>
          <ac:inkMkLst>
            <pc:docMk/>
            <pc:sldMk cId="2971741353" sldId="526"/>
            <ac:inkMk id="90" creationId="{6D194BB0-04A5-E643-A2E3-FB3C78FE6AFF}"/>
          </ac:inkMkLst>
        </pc:inkChg>
        <pc:inkChg chg="add del">
          <ac:chgData name="pavlos protopapas" userId="74894_tp_dropbox" providerId="OAuth2" clId="{048EAF3A-D1CE-F145-BDC9-93F80AEBE95A}" dt="2020-06-05T10:59:47.174" v="123"/>
          <ac:inkMkLst>
            <pc:docMk/>
            <pc:sldMk cId="2971741353" sldId="526"/>
            <ac:inkMk id="91" creationId="{FEDE1C20-E316-2842-BE82-DEEE4D7EC70D}"/>
          </ac:inkMkLst>
        </pc:inkChg>
        <pc:inkChg chg="add del">
          <ac:chgData name="pavlos protopapas" userId="74894_tp_dropbox" providerId="OAuth2" clId="{048EAF3A-D1CE-F145-BDC9-93F80AEBE95A}" dt="2020-06-05T10:59:47.178" v="124"/>
          <ac:inkMkLst>
            <pc:docMk/>
            <pc:sldMk cId="2971741353" sldId="526"/>
            <ac:inkMk id="92" creationId="{E8C594DA-E3B2-914E-8EA4-8CB1EAAEE54C}"/>
          </ac:inkMkLst>
        </pc:inkChg>
        <pc:inkChg chg="add del topLvl">
          <ac:chgData name="pavlos protopapas" userId="74894_tp_dropbox" providerId="OAuth2" clId="{048EAF3A-D1CE-F145-BDC9-93F80AEBE95A}" dt="2020-06-05T10:59:47.184" v="125"/>
          <ac:inkMkLst>
            <pc:docMk/>
            <pc:sldMk cId="2971741353" sldId="526"/>
            <ac:inkMk id="93" creationId="{97EE38A3-7FF6-C642-A055-8407F1BFCC45}"/>
          </ac:inkMkLst>
        </pc:inkChg>
        <pc:inkChg chg="add del topLvl">
          <ac:chgData name="pavlos protopapas" userId="74894_tp_dropbox" providerId="OAuth2" clId="{048EAF3A-D1CE-F145-BDC9-93F80AEBE95A}" dt="2020-06-05T10:59:47.194" v="128"/>
          <ac:inkMkLst>
            <pc:docMk/>
            <pc:sldMk cId="2971741353" sldId="526"/>
            <ac:inkMk id="94" creationId="{A5A57D03-B11E-684F-84F9-5D754FF3BAEC}"/>
          </ac:inkMkLst>
        </pc:inkChg>
        <pc:inkChg chg="add del topLvl">
          <ac:chgData name="pavlos protopapas" userId="74894_tp_dropbox" providerId="OAuth2" clId="{048EAF3A-D1CE-F145-BDC9-93F80AEBE95A}" dt="2020-06-05T11:00:43.775" v="187"/>
          <ac:inkMkLst>
            <pc:docMk/>
            <pc:sldMk cId="2971741353" sldId="526"/>
            <ac:inkMk id="97" creationId="{E520DBA9-4BF7-7947-A2DE-488B229D2C9D}"/>
          </ac:inkMkLst>
        </pc:inkChg>
        <pc:inkChg chg="add del topLvl">
          <ac:chgData name="pavlos protopapas" userId="74894_tp_dropbox" providerId="OAuth2" clId="{048EAF3A-D1CE-F145-BDC9-93F80AEBE95A}" dt="2020-06-05T11:00:43.755" v="181"/>
          <ac:inkMkLst>
            <pc:docMk/>
            <pc:sldMk cId="2971741353" sldId="526"/>
            <ac:inkMk id="98" creationId="{E754312F-501E-CE4B-ADB6-B8AAF25186E1}"/>
          </ac:inkMkLst>
        </pc:inkChg>
        <pc:inkChg chg="add del topLvl">
          <ac:chgData name="pavlos protopapas" userId="74894_tp_dropbox" providerId="OAuth2" clId="{048EAF3A-D1CE-F145-BDC9-93F80AEBE95A}" dt="2020-06-05T11:00:43.765" v="183"/>
          <ac:inkMkLst>
            <pc:docMk/>
            <pc:sldMk cId="2971741353" sldId="526"/>
            <ac:inkMk id="99" creationId="{867C70A6-DE1F-7742-B28A-956FB855A4E8}"/>
          </ac:inkMkLst>
        </pc:inkChg>
        <pc:inkChg chg="add del topLvl">
          <ac:chgData name="pavlos protopapas" userId="74894_tp_dropbox" providerId="OAuth2" clId="{048EAF3A-D1CE-F145-BDC9-93F80AEBE95A}" dt="2020-06-05T11:00:43.774" v="186"/>
          <ac:inkMkLst>
            <pc:docMk/>
            <pc:sldMk cId="2971741353" sldId="526"/>
            <ac:inkMk id="100" creationId="{D9374940-C36C-A643-9A08-1FCABF4AD7EA}"/>
          </ac:inkMkLst>
        </pc:inkChg>
        <pc:inkChg chg="add del topLvl">
          <ac:chgData name="pavlos protopapas" userId="74894_tp_dropbox" providerId="OAuth2" clId="{048EAF3A-D1CE-F145-BDC9-93F80AEBE95A}" dt="2020-06-05T11:01:23.169" v="211"/>
          <ac:inkMkLst>
            <pc:docMk/>
            <pc:sldMk cId="2971741353" sldId="526"/>
            <ac:inkMk id="103" creationId="{0B13B416-E6AA-F44E-A3D6-2B8D24759BDE}"/>
          </ac:inkMkLst>
        </pc:inkChg>
        <pc:inkChg chg="add del topLvl">
          <ac:chgData name="pavlos protopapas" userId="74894_tp_dropbox" providerId="OAuth2" clId="{048EAF3A-D1CE-F145-BDC9-93F80AEBE95A}" dt="2020-06-05T11:01:23.171" v="212"/>
          <ac:inkMkLst>
            <pc:docMk/>
            <pc:sldMk cId="2971741353" sldId="526"/>
            <ac:inkMk id="104" creationId="{C77E65B0-34E6-944C-BB73-9DB9EE7B17F9}"/>
          </ac:inkMkLst>
        </pc:inkChg>
        <pc:inkChg chg="add del topLvl">
          <ac:chgData name="pavlos protopapas" userId="74894_tp_dropbox" providerId="OAuth2" clId="{048EAF3A-D1CE-F145-BDC9-93F80AEBE95A}" dt="2020-06-05T11:01:22.383" v="210"/>
          <ac:inkMkLst>
            <pc:docMk/>
            <pc:sldMk cId="2971741353" sldId="526"/>
            <ac:inkMk id="106" creationId="{EAB35519-B338-4A48-A8B2-F7A8E58FC46C}"/>
          </ac:inkMkLst>
        </pc:inkChg>
        <pc:inkChg chg="add del topLvl">
          <ac:chgData name="pavlos protopapas" userId="74894_tp_dropbox" providerId="OAuth2" clId="{048EAF3A-D1CE-F145-BDC9-93F80AEBE95A}" dt="2020-06-05T11:01:22.381" v="209"/>
          <ac:inkMkLst>
            <pc:docMk/>
            <pc:sldMk cId="2971741353" sldId="526"/>
            <ac:inkMk id="107" creationId="{48D6F9BD-23A1-9949-9DD6-3B397AB2BD65}"/>
          </ac:inkMkLst>
        </pc:inkChg>
        <pc:inkChg chg="add">
          <ac:chgData name="pavlos protopapas" userId="74894_tp_dropbox" providerId="OAuth2" clId="{048EAF3A-D1CE-F145-BDC9-93F80AEBE95A}" dt="2020-06-05T10:59:58.990" v="131"/>
          <ac:inkMkLst>
            <pc:docMk/>
            <pc:sldMk cId="2971741353" sldId="526"/>
            <ac:inkMk id="109" creationId="{B016C8E2-BF3C-0E44-88A7-1B7F4320B710}"/>
          </ac:inkMkLst>
        </pc:inkChg>
        <pc:inkChg chg="add">
          <ac:chgData name="pavlos protopapas" userId="74894_tp_dropbox" providerId="OAuth2" clId="{048EAF3A-D1CE-F145-BDC9-93F80AEBE95A}" dt="2020-06-05T10:59:59.490" v="132"/>
          <ac:inkMkLst>
            <pc:docMk/>
            <pc:sldMk cId="2971741353" sldId="526"/>
            <ac:inkMk id="110" creationId="{FA1997AD-97C9-A54D-9C97-D273572E2737}"/>
          </ac:inkMkLst>
        </pc:inkChg>
        <pc:inkChg chg="add">
          <ac:chgData name="pavlos protopapas" userId="74894_tp_dropbox" providerId="OAuth2" clId="{048EAF3A-D1CE-F145-BDC9-93F80AEBE95A}" dt="2020-06-05T10:59:59.946" v="133"/>
          <ac:inkMkLst>
            <pc:docMk/>
            <pc:sldMk cId="2971741353" sldId="526"/>
            <ac:inkMk id="111" creationId="{A39FE6C2-365D-624A-BDC8-1F74ADDC4A7B}"/>
          </ac:inkMkLst>
        </pc:inkChg>
        <pc:inkChg chg="add">
          <ac:chgData name="pavlos protopapas" userId="74894_tp_dropbox" providerId="OAuth2" clId="{048EAF3A-D1CE-F145-BDC9-93F80AEBE95A}" dt="2020-06-05T11:00:00.432" v="134"/>
          <ac:inkMkLst>
            <pc:docMk/>
            <pc:sldMk cId="2971741353" sldId="526"/>
            <ac:inkMk id="112" creationId="{4C99156B-A760-0C41-ACB1-6E75046B8767}"/>
          </ac:inkMkLst>
        </pc:inkChg>
        <pc:inkChg chg="add">
          <ac:chgData name="pavlos protopapas" userId="74894_tp_dropbox" providerId="OAuth2" clId="{048EAF3A-D1CE-F145-BDC9-93F80AEBE95A}" dt="2020-06-05T11:00:00.841" v="135"/>
          <ac:inkMkLst>
            <pc:docMk/>
            <pc:sldMk cId="2971741353" sldId="526"/>
            <ac:inkMk id="113" creationId="{FA241805-7298-914C-BFF0-D6B3788133D5}"/>
          </ac:inkMkLst>
        </pc:inkChg>
        <pc:inkChg chg="add">
          <ac:chgData name="pavlos protopapas" userId="74894_tp_dropbox" providerId="OAuth2" clId="{048EAF3A-D1CE-F145-BDC9-93F80AEBE95A}" dt="2020-06-05T11:00:01.440" v="136"/>
          <ac:inkMkLst>
            <pc:docMk/>
            <pc:sldMk cId="2971741353" sldId="526"/>
            <ac:inkMk id="114" creationId="{5D4D89ED-7698-3349-B55E-E3B65B00170C}"/>
          </ac:inkMkLst>
        </pc:inkChg>
        <pc:inkChg chg="add">
          <ac:chgData name="pavlos protopapas" userId="74894_tp_dropbox" providerId="OAuth2" clId="{048EAF3A-D1CE-F145-BDC9-93F80AEBE95A}" dt="2020-06-05T11:00:02.342" v="138"/>
          <ac:inkMkLst>
            <pc:docMk/>
            <pc:sldMk cId="2971741353" sldId="526"/>
            <ac:inkMk id="116" creationId="{AF67447D-B024-9548-88F4-7AD2511FB7BA}"/>
          </ac:inkMkLst>
        </pc:inkChg>
        <pc:inkChg chg="add">
          <ac:chgData name="pavlos protopapas" userId="74894_tp_dropbox" providerId="OAuth2" clId="{048EAF3A-D1CE-F145-BDC9-93F80AEBE95A}" dt="2020-06-05T11:00:02.640" v="139"/>
          <ac:inkMkLst>
            <pc:docMk/>
            <pc:sldMk cId="2971741353" sldId="526"/>
            <ac:inkMk id="117" creationId="{82FF3495-8E6D-5941-97AE-B8ED1F3CD634}"/>
          </ac:inkMkLst>
        </pc:inkChg>
        <pc:inkChg chg="add">
          <ac:chgData name="pavlos protopapas" userId="74894_tp_dropbox" providerId="OAuth2" clId="{048EAF3A-D1CE-F145-BDC9-93F80AEBE95A}" dt="2020-06-05T11:00:03.158" v="140"/>
          <ac:inkMkLst>
            <pc:docMk/>
            <pc:sldMk cId="2971741353" sldId="526"/>
            <ac:inkMk id="118" creationId="{0CCBBCC3-F363-F44A-BC26-F0B72465570D}"/>
          </ac:inkMkLst>
        </pc:inkChg>
        <pc:inkChg chg="add">
          <ac:chgData name="pavlos protopapas" userId="74894_tp_dropbox" providerId="OAuth2" clId="{048EAF3A-D1CE-F145-BDC9-93F80AEBE95A}" dt="2020-06-05T11:00:03.489" v="141"/>
          <ac:inkMkLst>
            <pc:docMk/>
            <pc:sldMk cId="2971741353" sldId="526"/>
            <ac:inkMk id="119" creationId="{36AE1E8E-A378-344D-B16A-7B0984009788}"/>
          </ac:inkMkLst>
        </pc:inkChg>
        <pc:inkChg chg="add">
          <ac:chgData name="pavlos protopapas" userId="74894_tp_dropbox" providerId="OAuth2" clId="{048EAF3A-D1CE-F145-BDC9-93F80AEBE95A}" dt="2020-06-05T11:00:03.997" v="142"/>
          <ac:inkMkLst>
            <pc:docMk/>
            <pc:sldMk cId="2971741353" sldId="526"/>
            <ac:inkMk id="120" creationId="{DB511895-091A-1944-B502-925FF00C18C3}"/>
          </ac:inkMkLst>
        </pc:inkChg>
        <pc:inkChg chg="add">
          <ac:chgData name="pavlos protopapas" userId="74894_tp_dropbox" providerId="OAuth2" clId="{048EAF3A-D1CE-F145-BDC9-93F80AEBE95A}" dt="2020-06-05T11:00:04.408" v="143"/>
          <ac:inkMkLst>
            <pc:docMk/>
            <pc:sldMk cId="2971741353" sldId="526"/>
            <ac:inkMk id="121" creationId="{DD37696D-CBB7-614D-B24C-57564815D016}"/>
          </ac:inkMkLst>
        </pc:inkChg>
        <pc:inkChg chg="add">
          <ac:chgData name="pavlos protopapas" userId="74894_tp_dropbox" providerId="OAuth2" clId="{048EAF3A-D1CE-F145-BDC9-93F80AEBE95A}" dt="2020-06-05T11:00:04.933" v="144"/>
          <ac:inkMkLst>
            <pc:docMk/>
            <pc:sldMk cId="2971741353" sldId="526"/>
            <ac:inkMk id="122" creationId="{6FEEFE7E-47D8-494B-8253-D889AA3592C0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24" creationId="{F9924038-696D-2D4A-8DC6-59A891E1A304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25" creationId="{D03A5AC9-76C1-E548-86C4-ADD1AABED00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27" creationId="{11A74EE0-633A-8641-A9CA-68A0B1A18406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29" creationId="{563154DB-F173-AC4D-AF57-5F5BF2926AFB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0" creationId="{050FB16E-1E98-9A40-B632-90D2EA5116CA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1" creationId="{CDF40901-2D34-684B-8B40-DED6ACD1D7E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3" creationId="{3AEF2C82-52CF-E340-ADAC-5C56FD9800E6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4" creationId="{F45A86E6-468E-6740-9E15-B2C123F7E5C8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6" creationId="{DD792EF4-9D12-B645-8804-79C493E6841E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7" creationId="{FD9D8A12-B84E-174F-93F7-6963B88755EA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39" creationId="{DAF961BB-557A-0340-91BF-96C448927D6F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41" creationId="{AF5DC0D8-7CAC-2645-A198-776B6C1B3131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42" creationId="{F7CFEE84-7931-EF4B-82B5-724D7A33B72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44" creationId="{18E5F6D5-76D3-CA43-ACA2-7819D2F1C8AC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46" creationId="{E5465458-A00C-2C44-AFE7-398DB875718D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47" creationId="{6120A0C7-514C-5A43-A4DA-752F3CB61208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49" creationId="{B73B5A17-B398-3B4F-A1A0-740BAF9DB02C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50" creationId="{1DBC1E73-4E9B-8048-9938-0DB29013C559}"/>
          </ac:inkMkLst>
        </pc:inkChg>
        <pc:inkChg chg="add">
          <ac:chgData name="pavlos protopapas" userId="74894_tp_dropbox" providerId="OAuth2" clId="{048EAF3A-D1CE-F145-BDC9-93F80AEBE95A}" dt="2020-06-05T11:00:56.302" v="195"/>
          <ac:inkMkLst>
            <pc:docMk/>
            <pc:sldMk cId="2971741353" sldId="526"/>
            <ac:inkMk id="152" creationId="{A4922005-CD06-A947-8465-630C81847525}"/>
          </ac:inkMkLst>
        </pc:inkChg>
        <pc:inkChg chg="add">
          <ac:chgData name="pavlos protopapas" userId="74894_tp_dropbox" providerId="OAuth2" clId="{048EAF3A-D1CE-F145-BDC9-93F80AEBE95A}" dt="2020-06-05T11:00:56.993" v="196"/>
          <ac:inkMkLst>
            <pc:docMk/>
            <pc:sldMk cId="2971741353" sldId="526"/>
            <ac:inkMk id="153" creationId="{4BF33F8F-BE81-F14E-9592-1394C3E1808E}"/>
          </ac:inkMkLst>
        </pc:inkChg>
        <pc:inkChg chg="add">
          <ac:chgData name="pavlos protopapas" userId="74894_tp_dropbox" providerId="OAuth2" clId="{048EAF3A-D1CE-F145-BDC9-93F80AEBE95A}" dt="2020-06-05T11:00:58.388" v="197"/>
          <ac:inkMkLst>
            <pc:docMk/>
            <pc:sldMk cId="2971741353" sldId="526"/>
            <ac:inkMk id="154" creationId="{C5E6F9C7-0FA0-A54D-9AF9-EBBF2B5F35CC}"/>
          </ac:inkMkLst>
        </pc:inkChg>
        <pc:inkChg chg="add">
          <ac:chgData name="pavlos protopapas" userId="74894_tp_dropbox" providerId="OAuth2" clId="{048EAF3A-D1CE-F145-BDC9-93F80AEBE95A}" dt="2020-06-05T11:00:58.911" v="198"/>
          <ac:inkMkLst>
            <pc:docMk/>
            <pc:sldMk cId="2971741353" sldId="526"/>
            <ac:inkMk id="155" creationId="{610A0A8F-FBF1-5349-B991-6BE96186F65B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58" creationId="{D24D34CE-D0C3-DF4C-9344-19EADC853983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60" creationId="{0098BAF0-6899-094F-B451-F95E857CE149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61" creationId="{1A282A9A-2D6D-384F-B713-79BE0A395AC5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63" creationId="{5CEEDD6E-EFD0-764A-B136-7F463AE7E767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64" creationId="{C8A5E971-A382-0044-9B95-1B476513CFCA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65" creationId="{CC7A94DC-8759-474B-8EAA-2F4AACCD68A9}"/>
          </ac:inkMkLst>
        </pc:inkChg>
        <pc:inkChg chg="add">
          <ac:chgData name="pavlos protopapas" userId="74894_tp_dropbox" providerId="OAuth2" clId="{048EAF3A-D1CE-F145-BDC9-93F80AEBE95A}" dt="2020-06-05T11:01:27.449" v="213"/>
          <ac:inkMkLst>
            <pc:docMk/>
            <pc:sldMk cId="2971741353" sldId="526"/>
            <ac:inkMk id="167" creationId="{2DFD43C7-BED9-BD4F-B731-7E052B943786}"/>
          </ac:inkMkLst>
        </pc:inkChg>
        <pc:inkChg chg="add">
          <ac:chgData name="pavlos protopapas" userId="74894_tp_dropbox" providerId="OAuth2" clId="{048EAF3A-D1CE-F145-BDC9-93F80AEBE95A}" dt="2020-06-05T11:01:27.802" v="214"/>
          <ac:inkMkLst>
            <pc:docMk/>
            <pc:sldMk cId="2971741353" sldId="526"/>
            <ac:inkMk id="168" creationId="{EFE8DB25-BCAE-F74C-B7E8-EF3DBF959C92}"/>
          </ac:inkMkLst>
        </pc:inkChg>
        <pc:inkChg chg="add">
          <ac:chgData name="pavlos protopapas" userId="74894_tp_dropbox" providerId="OAuth2" clId="{048EAF3A-D1CE-F145-BDC9-93F80AEBE95A}" dt="2020-06-05T11:01:29.132" v="216"/>
          <ac:inkMkLst>
            <pc:docMk/>
            <pc:sldMk cId="2971741353" sldId="526"/>
            <ac:inkMk id="170" creationId="{0C595852-7D8F-9C4A-A798-979BD776A581}"/>
          </ac:inkMkLst>
        </pc:inkChg>
        <pc:inkChg chg="add">
          <ac:chgData name="pavlos protopapas" userId="74894_tp_dropbox" providerId="OAuth2" clId="{048EAF3A-D1CE-F145-BDC9-93F80AEBE95A}" dt="2020-06-05T11:01:29.714" v="217"/>
          <ac:inkMkLst>
            <pc:docMk/>
            <pc:sldMk cId="2971741353" sldId="526"/>
            <ac:inkMk id="171" creationId="{3EFF4A80-52DE-994C-BF53-CFD3C5E27DAC}"/>
          </ac:inkMkLst>
        </pc:inkChg>
        <pc:inkChg chg="add">
          <ac:chgData name="pavlos protopapas" userId="74894_tp_dropbox" providerId="OAuth2" clId="{048EAF3A-D1CE-F145-BDC9-93F80AEBE95A}" dt="2020-06-05T11:01:30.270" v="218"/>
          <ac:inkMkLst>
            <pc:docMk/>
            <pc:sldMk cId="2971741353" sldId="526"/>
            <ac:inkMk id="172" creationId="{A352A938-23CF-CC4B-8110-709ED959C08D}"/>
          </ac:inkMkLst>
        </pc:inkChg>
        <pc:inkChg chg="add">
          <ac:chgData name="pavlos protopapas" userId="74894_tp_dropbox" providerId="OAuth2" clId="{048EAF3A-D1CE-F145-BDC9-93F80AEBE95A}" dt="2020-06-05T11:01:31.940" v="220"/>
          <ac:inkMkLst>
            <pc:docMk/>
            <pc:sldMk cId="2971741353" sldId="526"/>
            <ac:inkMk id="174" creationId="{C7CEA261-D247-C641-B69F-094AADE67AB3}"/>
          </ac:inkMkLst>
        </pc:inkChg>
        <pc:inkChg chg="add">
          <ac:chgData name="pavlos protopapas" userId="74894_tp_dropbox" providerId="OAuth2" clId="{048EAF3A-D1CE-F145-BDC9-93F80AEBE95A}" dt="2020-06-05T11:01:32.279" v="221"/>
          <ac:inkMkLst>
            <pc:docMk/>
            <pc:sldMk cId="2971741353" sldId="526"/>
            <ac:inkMk id="175" creationId="{5C47C718-81E5-264D-A03B-232C193B4E1C}"/>
          </ac:inkMkLst>
        </pc:inkChg>
        <pc:inkChg chg="add">
          <ac:chgData name="pavlos protopapas" userId="74894_tp_dropbox" providerId="OAuth2" clId="{048EAF3A-D1CE-F145-BDC9-93F80AEBE95A}" dt="2020-06-05T11:01:32.557" v="222"/>
          <ac:inkMkLst>
            <pc:docMk/>
            <pc:sldMk cId="2971741353" sldId="526"/>
            <ac:inkMk id="176" creationId="{D831A43E-DC74-834C-A346-87B93F70FC96}"/>
          </ac:inkMkLst>
        </pc:inkChg>
        <pc:inkChg chg="add">
          <ac:chgData name="pavlos protopapas" userId="74894_tp_dropbox" providerId="OAuth2" clId="{048EAF3A-D1CE-F145-BDC9-93F80AEBE95A}" dt="2020-06-05T11:01:33.739" v="223"/>
          <ac:inkMkLst>
            <pc:docMk/>
            <pc:sldMk cId="2971741353" sldId="526"/>
            <ac:inkMk id="177" creationId="{70D52333-6887-184D-8ED2-85049240A7B7}"/>
          </ac:inkMkLst>
        </pc:inkChg>
        <pc:inkChg chg="add">
          <ac:chgData name="pavlos protopapas" userId="74894_tp_dropbox" providerId="OAuth2" clId="{048EAF3A-D1CE-F145-BDC9-93F80AEBE95A}" dt="2020-06-05T11:01:33.999" v="224"/>
          <ac:inkMkLst>
            <pc:docMk/>
            <pc:sldMk cId="2971741353" sldId="526"/>
            <ac:inkMk id="178" creationId="{2A4D1E85-6AFB-8749-A377-B006B130F245}"/>
          </ac:inkMkLst>
        </pc:inkChg>
        <pc:inkChg chg="add">
          <ac:chgData name="pavlos protopapas" userId="74894_tp_dropbox" providerId="OAuth2" clId="{048EAF3A-D1CE-F145-BDC9-93F80AEBE95A}" dt="2020-06-05T11:01:34.535" v="225"/>
          <ac:inkMkLst>
            <pc:docMk/>
            <pc:sldMk cId="2971741353" sldId="526"/>
            <ac:inkMk id="179" creationId="{32F05B23-1936-FC4D-B15C-F99FB0154F81}"/>
          </ac:inkMkLst>
        </pc:inkChg>
        <pc:inkChg chg="add del">
          <ac:chgData name="pavlos protopapas" userId="74894_tp_dropbox" providerId="OAuth2" clId="{048EAF3A-D1CE-F145-BDC9-93F80AEBE95A}" dt="2020-06-05T11:09:38.147" v="278"/>
          <ac:inkMkLst>
            <pc:docMk/>
            <pc:sldMk cId="2971741353" sldId="526"/>
            <ac:inkMk id="182" creationId="{6F3A08F6-A2D5-8B4E-897F-151550793CB1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84" creationId="{4B44677F-0ECD-9843-B74F-3DB9DBD897C8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85" creationId="{77A3A93E-4A36-2C46-9FE4-BFEA19EEC5DA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87" creationId="{506AEAB1-47FC-9644-9EC7-0AFBEB52081C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88" creationId="{1A9F0C67-96B1-854F-BD39-D836BF8C2A60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89" creationId="{52A5223E-5348-D34C-B600-F3F9A1652BF2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91" creationId="{986756B0-D467-B248-B45D-DF1F5ACE572B}"/>
          </ac:inkMkLst>
        </pc:inkChg>
        <pc:inkChg chg="add topLvl">
          <ac:chgData name="pavlos protopapas" userId="74894_tp_dropbox" providerId="OAuth2" clId="{048EAF3A-D1CE-F145-BDC9-93F80AEBE95A}" dt="2020-06-05T11:09:56.507" v="291"/>
          <ac:inkMkLst>
            <pc:docMk/>
            <pc:sldMk cId="2971741353" sldId="526"/>
            <ac:inkMk id="192" creationId="{75804FB6-16D2-3945-BAE3-EBD689297793}"/>
          </ac:inkMkLst>
        </pc:inkChg>
        <pc:inkChg chg="add">
          <ac:chgData name="pavlos protopapas" userId="74894_tp_dropbox" providerId="OAuth2" clId="{048EAF3A-D1CE-F145-BDC9-93F80AEBE95A}" dt="2020-06-05T11:09:55.307" v="289"/>
          <ac:inkMkLst>
            <pc:docMk/>
            <pc:sldMk cId="2971741353" sldId="526"/>
            <ac:inkMk id="194" creationId="{C81F178A-46F3-CF4D-9270-8E8CFAB6D25C}"/>
          </ac:inkMkLst>
        </pc:inkChg>
        <pc:inkChg chg="add">
          <ac:chgData name="pavlos protopapas" userId="74894_tp_dropbox" providerId="OAuth2" clId="{048EAF3A-D1CE-F145-BDC9-93F80AEBE95A}" dt="2020-06-05T11:09:55.663" v="290"/>
          <ac:inkMkLst>
            <pc:docMk/>
            <pc:sldMk cId="2971741353" sldId="526"/>
            <ac:inkMk id="195" creationId="{1E74FDF0-0102-D54E-AE4C-644002F646BC}"/>
          </ac:inkMkLst>
        </pc:inkChg>
      </pc:sldChg>
      <pc:sldChg chg="addSp delSp">
        <pc:chgData name="pavlos protopapas" userId="74894_tp_dropbox" providerId="OAuth2" clId="{048EAF3A-D1CE-F145-BDC9-93F80AEBE95A}" dt="2020-06-05T11:14:49.498" v="310"/>
        <pc:sldMkLst>
          <pc:docMk/>
          <pc:sldMk cId="2593144597" sldId="537"/>
        </pc:sldMkLst>
        <pc:grpChg chg="del">
          <ac:chgData name="pavlos protopapas" userId="74894_tp_dropbox" providerId="OAuth2" clId="{048EAF3A-D1CE-F145-BDC9-93F80AEBE95A}" dt="2020-06-05T11:03:41.551" v="251"/>
          <ac:grpSpMkLst>
            <pc:docMk/>
            <pc:sldMk cId="2593144597" sldId="537"/>
            <ac:grpSpMk id="17" creationId="{D13A2716-D69A-FC48-B07B-5E2AC54D4575}"/>
          </ac:grpSpMkLst>
        </pc:grpChg>
        <pc:grpChg chg="del">
          <ac:chgData name="pavlos protopapas" userId="74894_tp_dropbox" providerId="OAuth2" clId="{048EAF3A-D1CE-F145-BDC9-93F80AEBE95A}" dt="2020-06-05T11:03:32.598" v="230" actId="478"/>
          <ac:grpSpMkLst>
            <pc:docMk/>
            <pc:sldMk cId="2593144597" sldId="537"/>
            <ac:grpSpMk id="18" creationId="{A8A5CD6C-196F-9947-A67F-95BF3C032697}"/>
          </ac:grpSpMkLst>
        </pc:grpChg>
        <pc:grpChg chg="del">
          <ac:chgData name="pavlos protopapas" userId="74894_tp_dropbox" providerId="OAuth2" clId="{048EAF3A-D1CE-F145-BDC9-93F80AEBE95A}" dt="2020-06-05T11:03:41.609" v="266"/>
          <ac:grpSpMkLst>
            <pc:docMk/>
            <pc:sldMk cId="2593144597" sldId="537"/>
            <ac:grpSpMk id="34" creationId="{7B79AA65-0FE1-C14F-AA33-1D0E815105F7}"/>
          </ac:grpSpMkLst>
        </pc:grpChg>
        <pc:grpChg chg="del">
          <ac:chgData name="pavlos protopapas" userId="74894_tp_dropbox" providerId="OAuth2" clId="{048EAF3A-D1CE-F145-BDC9-93F80AEBE95A}" dt="2020-06-05T11:03:41.605" v="265"/>
          <ac:grpSpMkLst>
            <pc:docMk/>
            <pc:sldMk cId="2593144597" sldId="537"/>
            <ac:grpSpMk id="53" creationId="{8615D5C0-EA70-3F41-BA8C-E0993681D32F}"/>
          </ac:grpSpMkLst>
        </pc:grpChg>
        <pc:grpChg chg="del">
          <ac:chgData name="pavlos protopapas" userId="74894_tp_dropbox" providerId="OAuth2" clId="{048EAF3A-D1CE-F145-BDC9-93F80AEBE95A}" dt="2020-06-05T11:03:41.529" v="246"/>
          <ac:grpSpMkLst>
            <pc:docMk/>
            <pc:sldMk cId="2593144597" sldId="537"/>
            <ac:grpSpMk id="54" creationId="{4B91E29D-A25E-3142-9534-05861AEC2E0B}"/>
          </ac:grpSpMkLst>
        </pc:grpChg>
        <pc:inkChg chg="add">
          <ac:chgData name="pavlos protopapas" userId="74894_tp_dropbox" providerId="OAuth2" clId="{048EAF3A-D1CE-F145-BDC9-93F80AEBE95A}" dt="2020-06-05T11:14:49.498" v="310"/>
          <ac:inkMkLst>
            <pc:docMk/>
            <pc:sldMk cId="2593144597" sldId="537"/>
            <ac:inkMk id="2" creationId="{EA9B0FBE-D776-9B4E-94D2-F5852454046A}"/>
          </ac:inkMkLst>
        </pc:inkChg>
        <pc:inkChg chg="del topLvl">
          <ac:chgData name="pavlos protopapas" userId="74894_tp_dropbox" providerId="OAuth2" clId="{048EAF3A-D1CE-F145-BDC9-93F80AEBE95A}" dt="2020-06-05T11:03:41.551" v="251"/>
          <ac:inkMkLst>
            <pc:docMk/>
            <pc:sldMk cId="2593144597" sldId="537"/>
            <ac:inkMk id="11" creationId="{65CF249D-2021-7445-BE81-0815F21977D9}"/>
          </ac:inkMkLst>
        </pc:inkChg>
        <pc:inkChg chg="del">
          <ac:chgData name="pavlos protopapas" userId="74894_tp_dropbox" providerId="OAuth2" clId="{048EAF3A-D1CE-F145-BDC9-93F80AEBE95A}" dt="2020-06-05T11:03:41.495" v="239"/>
          <ac:inkMkLst>
            <pc:docMk/>
            <pc:sldMk cId="2593144597" sldId="537"/>
            <ac:inkMk id="12" creationId="{14334466-5606-7649-95AE-4D1159444B51}"/>
          </ac:inkMkLst>
        </pc:inkChg>
        <pc:inkChg chg="del topLvl">
          <ac:chgData name="pavlos protopapas" userId="74894_tp_dropbox" providerId="OAuth2" clId="{048EAF3A-D1CE-F145-BDC9-93F80AEBE95A}" dt="2020-06-05T11:03:41.553" v="252"/>
          <ac:inkMkLst>
            <pc:docMk/>
            <pc:sldMk cId="2593144597" sldId="537"/>
            <ac:inkMk id="13" creationId="{A70C511E-50A2-8B40-9405-E5738C275266}"/>
          </ac:inkMkLst>
        </pc:inkChg>
        <pc:inkChg chg="del">
          <ac:chgData name="pavlos protopapas" userId="74894_tp_dropbox" providerId="OAuth2" clId="{048EAF3A-D1CE-F145-BDC9-93F80AEBE95A}" dt="2020-06-05T11:03:41.486" v="237"/>
          <ac:inkMkLst>
            <pc:docMk/>
            <pc:sldMk cId="2593144597" sldId="537"/>
            <ac:inkMk id="14" creationId="{CF56DFA2-4A9D-5744-A3E3-4449D4C3D08A}"/>
          </ac:inkMkLst>
        </pc:inkChg>
        <pc:inkChg chg="del">
          <ac:chgData name="pavlos protopapas" userId="74894_tp_dropbox" providerId="OAuth2" clId="{048EAF3A-D1CE-F145-BDC9-93F80AEBE95A}" dt="2020-06-05T11:03:41.463" v="233"/>
          <ac:inkMkLst>
            <pc:docMk/>
            <pc:sldMk cId="2593144597" sldId="537"/>
            <ac:inkMk id="15" creationId="{C50A9691-32AF-F84D-863D-A24DE847E2E8}"/>
          </ac:inkMkLst>
        </pc:inkChg>
        <pc:inkChg chg="del">
          <ac:chgData name="pavlos protopapas" userId="74894_tp_dropbox" providerId="OAuth2" clId="{048EAF3A-D1CE-F145-BDC9-93F80AEBE95A}" dt="2020-06-05T11:03:41.459" v="232"/>
          <ac:inkMkLst>
            <pc:docMk/>
            <pc:sldMk cId="2593144597" sldId="537"/>
            <ac:inkMk id="16" creationId="{534C3A80-67A7-C049-AA3E-BB459638BC06}"/>
          </ac:inkMkLst>
        </pc:inkChg>
        <pc:inkChg chg="del">
          <ac:chgData name="pavlos protopapas" userId="74894_tp_dropbox" providerId="OAuth2" clId="{048EAF3A-D1CE-F145-BDC9-93F80AEBE95A}" dt="2020-06-05T11:03:41.455" v="231"/>
          <ac:inkMkLst>
            <pc:docMk/>
            <pc:sldMk cId="2593144597" sldId="537"/>
            <ac:inkMk id="19" creationId="{DF9A09BF-153E-AC45-BCD8-BA6EAF098117}"/>
          </ac:inkMkLst>
        </pc:inkChg>
        <pc:inkChg chg="del">
          <ac:chgData name="pavlos protopapas" userId="74894_tp_dropbox" providerId="OAuth2" clId="{048EAF3A-D1CE-F145-BDC9-93F80AEBE95A}" dt="2020-06-05T11:03:41.579" v="258"/>
          <ac:inkMkLst>
            <pc:docMk/>
            <pc:sldMk cId="2593144597" sldId="537"/>
            <ac:inkMk id="20" creationId="{A95C9D5B-B0D8-BA4A-8C49-B6E192FB05BB}"/>
          </ac:inkMkLst>
        </pc:inkChg>
        <pc:inkChg chg="del topLvl">
          <ac:chgData name="pavlos protopapas" userId="74894_tp_dropbox" providerId="OAuth2" clId="{048EAF3A-D1CE-F145-BDC9-93F80AEBE95A}" dt="2020-06-05T11:03:41.609" v="266"/>
          <ac:inkMkLst>
            <pc:docMk/>
            <pc:sldMk cId="2593144597" sldId="537"/>
            <ac:inkMk id="21" creationId="{AAB9640F-F4AA-6443-AF30-2FA2DA3E2E9C}"/>
          </ac:inkMkLst>
        </pc:inkChg>
        <pc:inkChg chg="del">
          <ac:chgData name="pavlos protopapas" userId="74894_tp_dropbox" providerId="OAuth2" clId="{048EAF3A-D1CE-F145-BDC9-93F80AEBE95A}" dt="2020-06-05T11:03:41.583" v="259"/>
          <ac:inkMkLst>
            <pc:docMk/>
            <pc:sldMk cId="2593144597" sldId="537"/>
            <ac:inkMk id="22" creationId="{8EBB596B-D7E4-0C41-8B70-0C7A9128CFFD}"/>
          </ac:inkMkLst>
        </pc:inkChg>
        <pc:inkChg chg="del">
          <ac:chgData name="pavlos protopapas" userId="74894_tp_dropbox" providerId="OAuth2" clId="{048EAF3A-D1CE-F145-BDC9-93F80AEBE95A}" dt="2020-06-05T11:03:41.571" v="256"/>
          <ac:inkMkLst>
            <pc:docMk/>
            <pc:sldMk cId="2593144597" sldId="537"/>
            <ac:inkMk id="23" creationId="{5AF320E0-243C-D04A-B852-37827370E26D}"/>
          </ac:inkMkLst>
        </pc:inkChg>
        <pc:inkChg chg="del topLvl">
          <ac:chgData name="pavlos protopapas" userId="74894_tp_dropbox" providerId="OAuth2" clId="{048EAF3A-D1CE-F145-BDC9-93F80AEBE95A}" dt="2020-06-05T11:03:41.612" v="268"/>
          <ac:inkMkLst>
            <pc:docMk/>
            <pc:sldMk cId="2593144597" sldId="537"/>
            <ac:inkMk id="24" creationId="{FD501413-CFC9-9946-AFDA-D3E1E0EF1FE5}"/>
          </ac:inkMkLst>
        </pc:inkChg>
        <pc:inkChg chg="del">
          <ac:chgData name="pavlos protopapas" userId="74894_tp_dropbox" providerId="OAuth2" clId="{048EAF3A-D1CE-F145-BDC9-93F80AEBE95A}" dt="2020-06-05T11:03:41.590" v="261"/>
          <ac:inkMkLst>
            <pc:docMk/>
            <pc:sldMk cId="2593144597" sldId="537"/>
            <ac:inkMk id="25" creationId="{BA3197CD-BEBE-F44B-95E7-780A404FA909}"/>
          </ac:inkMkLst>
        </pc:inkChg>
        <pc:inkChg chg="del">
          <ac:chgData name="pavlos protopapas" userId="74894_tp_dropbox" providerId="OAuth2" clId="{048EAF3A-D1CE-F145-BDC9-93F80AEBE95A}" dt="2020-06-05T11:03:41.492" v="238"/>
          <ac:inkMkLst>
            <pc:docMk/>
            <pc:sldMk cId="2593144597" sldId="537"/>
            <ac:inkMk id="26" creationId="{3B0C52A2-4FFB-6B45-8FBC-23E4F4A9CCB2}"/>
          </ac:inkMkLst>
        </pc:inkChg>
        <pc:inkChg chg="del">
          <ac:chgData name="pavlos protopapas" userId="74894_tp_dropbox" providerId="OAuth2" clId="{048EAF3A-D1CE-F145-BDC9-93F80AEBE95A}" dt="2020-06-05T11:03:41.540" v="248"/>
          <ac:inkMkLst>
            <pc:docMk/>
            <pc:sldMk cId="2593144597" sldId="537"/>
            <ac:inkMk id="27" creationId="{3785E902-681D-0143-8BC3-FB61067D7C76}"/>
          </ac:inkMkLst>
        </pc:inkChg>
        <pc:inkChg chg="del">
          <ac:chgData name="pavlos protopapas" userId="74894_tp_dropbox" providerId="OAuth2" clId="{048EAF3A-D1CE-F145-BDC9-93F80AEBE95A}" dt="2020-06-05T11:03:41.587" v="260"/>
          <ac:inkMkLst>
            <pc:docMk/>
            <pc:sldMk cId="2593144597" sldId="537"/>
            <ac:inkMk id="28" creationId="{74A2AC2A-9F4B-2E4A-AD41-19CBB047F7F8}"/>
          </ac:inkMkLst>
        </pc:inkChg>
        <pc:inkChg chg="del">
          <ac:chgData name="pavlos protopapas" userId="74894_tp_dropbox" providerId="OAuth2" clId="{048EAF3A-D1CE-F145-BDC9-93F80AEBE95A}" dt="2020-06-05T11:03:41.516" v="243"/>
          <ac:inkMkLst>
            <pc:docMk/>
            <pc:sldMk cId="2593144597" sldId="537"/>
            <ac:inkMk id="29" creationId="{AC57D788-E190-1643-ACB6-9021FA53407C}"/>
          </ac:inkMkLst>
        </pc:inkChg>
        <pc:inkChg chg="del">
          <ac:chgData name="pavlos protopapas" userId="74894_tp_dropbox" providerId="OAuth2" clId="{048EAF3A-D1CE-F145-BDC9-93F80AEBE95A}" dt="2020-06-05T11:03:41.562" v="254"/>
          <ac:inkMkLst>
            <pc:docMk/>
            <pc:sldMk cId="2593144597" sldId="537"/>
            <ac:inkMk id="30" creationId="{F4ABE1AC-9A5C-D748-872F-7AC9E44C52D7}"/>
          </ac:inkMkLst>
        </pc:inkChg>
        <pc:inkChg chg="del">
          <ac:chgData name="pavlos protopapas" userId="74894_tp_dropbox" providerId="OAuth2" clId="{048EAF3A-D1CE-F145-BDC9-93F80AEBE95A}" dt="2020-06-05T11:03:41.510" v="242"/>
          <ac:inkMkLst>
            <pc:docMk/>
            <pc:sldMk cId="2593144597" sldId="537"/>
            <ac:inkMk id="31" creationId="{49ECD07C-D5F7-EE46-9AFE-6FCFBEE59153}"/>
          </ac:inkMkLst>
        </pc:inkChg>
        <pc:inkChg chg="del">
          <ac:chgData name="pavlos protopapas" userId="74894_tp_dropbox" providerId="OAuth2" clId="{048EAF3A-D1CE-F145-BDC9-93F80AEBE95A}" dt="2020-06-05T11:03:41.545" v="249"/>
          <ac:inkMkLst>
            <pc:docMk/>
            <pc:sldMk cId="2593144597" sldId="537"/>
            <ac:inkMk id="33" creationId="{577AFD15-6271-594E-8236-D2AA02DF7C90}"/>
          </ac:inkMkLst>
        </pc:inkChg>
        <pc:inkChg chg="del topLvl">
          <ac:chgData name="pavlos protopapas" userId="74894_tp_dropbox" providerId="OAuth2" clId="{048EAF3A-D1CE-F145-BDC9-93F80AEBE95A}" dt="2020-06-05T11:03:41.529" v="246"/>
          <ac:inkMkLst>
            <pc:docMk/>
            <pc:sldMk cId="2593144597" sldId="537"/>
            <ac:inkMk id="35" creationId="{220DD467-A0DB-9340-8631-E5585A33D778}"/>
          </ac:inkMkLst>
        </pc:inkChg>
        <pc:inkChg chg="del">
          <ac:chgData name="pavlos protopapas" userId="74894_tp_dropbox" providerId="OAuth2" clId="{048EAF3A-D1CE-F145-BDC9-93F80AEBE95A}" dt="2020-06-05T11:03:41.499" v="240"/>
          <ac:inkMkLst>
            <pc:docMk/>
            <pc:sldMk cId="2593144597" sldId="537"/>
            <ac:inkMk id="36" creationId="{4ECC8F3D-EF43-6748-9BF3-6F4F1182A7A5}"/>
          </ac:inkMkLst>
        </pc:inkChg>
        <pc:inkChg chg="del topLvl">
          <ac:chgData name="pavlos protopapas" userId="74894_tp_dropbox" providerId="OAuth2" clId="{048EAF3A-D1CE-F145-BDC9-93F80AEBE95A}" dt="2020-06-05T11:03:41.547" v="250"/>
          <ac:inkMkLst>
            <pc:docMk/>
            <pc:sldMk cId="2593144597" sldId="537"/>
            <ac:inkMk id="37" creationId="{BCA50262-CF76-8F43-9B2C-66A30F25257D}"/>
          </ac:inkMkLst>
        </pc:inkChg>
        <pc:inkChg chg="del">
          <ac:chgData name="pavlos protopapas" userId="74894_tp_dropbox" providerId="OAuth2" clId="{048EAF3A-D1CE-F145-BDC9-93F80AEBE95A}" dt="2020-06-05T11:03:41.519" v="244"/>
          <ac:inkMkLst>
            <pc:docMk/>
            <pc:sldMk cId="2593144597" sldId="537"/>
            <ac:inkMk id="38" creationId="{9C5CB7B4-8B74-5242-9589-2D3D24B67636}"/>
          </ac:inkMkLst>
        </pc:inkChg>
        <pc:inkChg chg="del topLvl">
          <ac:chgData name="pavlos protopapas" userId="74894_tp_dropbox" providerId="OAuth2" clId="{048EAF3A-D1CE-F145-BDC9-93F80AEBE95A}" dt="2020-06-05T11:03:41.611" v="267"/>
          <ac:inkMkLst>
            <pc:docMk/>
            <pc:sldMk cId="2593144597" sldId="537"/>
            <ac:inkMk id="39" creationId="{7B1E98BC-7718-1740-A423-28705B674D17}"/>
          </ac:inkMkLst>
        </pc:inkChg>
        <pc:inkChg chg="del">
          <ac:chgData name="pavlos protopapas" userId="74894_tp_dropbox" providerId="OAuth2" clId="{048EAF3A-D1CE-F145-BDC9-93F80AEBE95A}" dt="2020-06-05T11:03:41.557" v="253"/>
          <ac:inkMkLst>
            <pc:docMk/>
            <pc:sldMk cId="2593144597" sldId="537"/>
            <ac:inkMk id="40" creationId="{04B18AB2-0141-4948-A75A-B9C6C3BF3B56}"/>
          </ac:inkMkLst>
        </pc:inkChg>
        <pc:inkChg chg="del">
          <ac:chgData name="pavlos protopapas" userId="74894_tp_dropbox" providerId="OAuth2" clId="{048EAF3A-D1CE-F145-BDC9-93F80AEBE95A}" dt="2020-06-05T11:03:41.482" v="236"/>
          <ac:inkMkLst>
            <pc:docMk/>
            <pc:sldMk cId="2593144597" sldId="537"/>
            <ac:inkMk id="41" creationId="{6954F9A0-A629-0646-B255-081D8802708B}"/>
          </ac:inkMkLst>
        </pc:inkChg>
        <pc:inkChg chg="del">
          <ac:chgData name="pavlos protopapas" userId="74894_tp_dropbox" providerId="OAuth2" clId="{048EAF3A-D1CE-F145-BDC9-93F80AEBE95A}" dt="2020-06-05T11:03:41.597" v="263"/>
          <ac:inkMkLst>
            <pc:docMk/>
            <pc:sldMk cId="2593144597" sldId="537"/>
            <ac:inkMk id="42" creationId="{BEB5DA5A-0B8B-FF4F-A4ED-16C594D2DDEB}"/>
          </ac:inkMkLst>
        </pc:inkChg>
        <pc:inkChg chg="del">
          <ac:chgData name="pavlos protopapas" userId="74894_tp_dropbox" providerId="OAuth2" clId="{048EAF3A-D1CE-F145-BDC9-93F80AEBE95A}" dt="2020-06-05T11:03:41.534" v="247"/>
          <ac:inkMkLst>
            <pc:docMk/>
            <pc:sldMk cId="2593144597" sldId="537"/>
            <ac:inkMk id="43" creationId="{E982634A-B211-1144-8E87-10D13747B9D3}"/>
          </ac:inkMkLst>
        </pc:inkChg>
        <pc:inkChg chg="del">
          <ac:chgData name="pavlos protopapas" userId="74894_tp_dropbox" providerId="OAuth2" clId="{048EAF3A-D1CE-F145-BDC9-93F80AEBE95A}" dt="2020-06-05T11:03:41.470" v="234"/>
          <ac:inkMkLst>
            <pc:docMk/>
            <pc:sldMk cId="2593144597" sldId="537"/>
            <ac:inkMk id="44" creationId="{94D857EE-EED7-E342-8F13-9DDBA6CDE9FE}"/>
          </ac:inkMkLst>
        </pc:inkChg>
        <pc:inkChg chg="del">
          <ac:chgData name="pavlos protopapas" userId="74894_tp_dropbox" providerId="OAuth2" clId="{048EAF3A-D1CE-F145-BDC9-93F80AEBE95A}" dt="2020-06-05T11:03:41.600" v="264"/>
          <ac:inkMkLst>
            <pc:docMk/>
            <pc:sldMk cId="2593144597" sldId="537"/>
            <ac:inkMk id="45" creationId="{FA153CD6-4319-BD44-A22A-8EA896A3D66E}"/>
          </ac:inkMkLst>
        </pc:inkChg>
        <pc:inkChg chg="del">
          <ac:chgData name="pavlos protopapas" userId="74894_tp_dropbox" providerId="OAuth2" clId="{048EAF3A-D1CE-F145-BDC9-93F80AEBE95A}" dt="2020-06-05T11:03:41.476" v="235"/>
          <ac:inkMkLst>
            <pc:docMk/>
            <pc:sldMk cId="2593144597" sldId="537"/>
            <ac:inkMk id="46" creationId="{F09C4B3B-147C-7C49-906C-632489B572D6}"/>
          </ac:inkMkLst>
        </pc:inkChg>
        <pc:inkChg chg="del">
          <ac:chgData name="pavlos protopapas" userId="74894_tp_dropbox" providerId="OAuth2" clId="{048EAF3A-D1CE-F145-BDC9-93F80AEBE95A}" dt="2020-06-05T11:03:41.525" v="245"/>
          <ac:inkMkLst>
            <pc:docMk/>
            <pc:sldMk cId="2593144597" sldId="537"/>
            <ac:inkMk id="47" creationId="{A3057BEC-3CDB-184C-B866-B4A0273C3E5A}"/>
          </ac:inkMkLst>
        </pc:inkChg>
        <pc:inkChg chg="del">
          <ac:chgData name="pavlos protopapas" userId="74894_tp_dropbox" providerId="OAuth2" clId="{048EAF3A-D1CE-F145-BDC9-93F80AEBE95A}" dt="2020-06-05T11:03:41.504" v="241"/>
          <ac:inkMkLst>
            <pc:docMk/>
            <pc:sldMk cId="2593144597" sldId="537"/>
            <ac:inkMk id="48" creationId="{01A7B722-1943-B84A-A9D8-FA0AB8D7FB1F}"/>
          </ac:inkMkLst>
        </pc:inkChg>
        <pc:inkChg chg="del">
          <ac:chgData name="pavlos protopapas" userId="74894_tp_dropbox" providerId="OAuth2" clId="{048EAF3A-D1CE-F145-BDC9-93F80AEBE95A}" dt="2020-06-05T11:03:41.575" v="257"/>
          <ac:inkMkLst>
            <pc:docMk/>
            <pc:sldMk cId="2593144597" sldId="537"/>
            <ac:inkMk id="49" creationId="{11D0C377-8C9F-C041-939B-5847E30B0047}"/>
          </ac:inkMkLst>
        </pc:inkChg>
        <pc:inkChg chg="del">
          <ac:chgData name="pavlos protopapas" userId="74894_tp_dropbox" providerId="OAuth2" clId="{048EAF3A-D1CE-F145-BDC9-93F80AEBE95A}" dt="2020-06-05T11:03:41.567" v="255"/>
          <ac:inkMkLst>
            <pc:docMk/>
            <pc:sldMk cId="2593144597" sldId="537"/>
            <ac:inkMk id="50" creationId="{86794E5D-05F3-E940-9046-848EDAA76721}"/>
          </ac:inkMkLst>
        </pc:inkChg>
        <pc:inkChg chg="del topLvl">
          <ac:chgData name="pavlos protopapas" userId="74894_tp_dropbox" providerId="OAuth2" clId="{048EAF3A-D1CE-F145-BDC9-93F80AEBE95A}" dt="2020-06-05T11:03:41.605" v="265"/>
          <ac:inkMkLst>
            <pc:docMk/>
            <pc:sldMk cId="2593144597" sldId="537"/>
            <ac:inkMk id="51" creationId="{9DD66436-8ED7-284B-808B-EAB86974F680}"/>
          </ac:inkMkLst>
        </pc:inkChg>
        <pc:inkChg chg="del">
          <ac:chgData name="pavlos protopapas" userId="74894_tp_dropbox" providerId="OAuth2" clId="{048EAF3A-D1CE-F145-BDC9-93F80AEBE95A}" dt="2020-06-05T11:03:41.594" v="262"/>
          <ac:inkMkLst>
            <pc:docMk/>
            <pc:sldMk cId="2593144597" sldId="537"/>
            <ac:inkMk id="52" creationId="{27F64265-1FB3-E64A-8A2C-823D4D1C93B5}"/>
          </ac:inkMkLst>
        </pc:inkChg>
        <pc:inkChg chg="del">
          <ac:chgData name="pavlos protopapas" userId="74894_tp_dropbox" providerId="OAuth2" clId="{048EAF3A-D1CE-F145-BDC9-93F80AEBE95A}" dt="2020-06-05T11:12:26.156" v="294"/>
          <ac:inkMkLst>
            <pc:docMk/>
            <pc:sldMk cId="2593144597" sldId="537"/>
            <ac:inkMk id="165" creationId="{371402C7-DE29-3F42-8C9C-E9B0E5362B16}"/>
          </ac:inkMkLst>
        </pc:inkChg>
        <pc:inkChg chg="del">
          <ac:chgData name="pavlos protopapas" userId="74894_tp_dropbox" providerId="OAuth2" clId="{048EAF3A-D1CE-F145-BDC9-93F80AEBE95A}" dt="2020-06-05T11:12:26.152" v="293"/>
          <ac:inkMkLst>
            <pc:docMk/>
            <pc:sldMk cId="2593144597" sldId="537"/>
            <ac:inkMk id="203" creationId="{F85D393B-026C-1E42-863C-CED6FE58E089}"/>
          </ac:inkMkLst>
        </pc:inkChg>
        <pc:inkChg chg="del">
          <ac:chgData name="pavlos protopapas" userId="74894_tp_dropbox" providerId="OAuth2" clId="{048EAF3A-D1CE-F145-BDC9-93F80AEBE95A}" dt="2020-06-05T11:12:22.604" v="292" actId="478"/>
          <ac:inkMkLst>
            <pc:docMk/>
            <pc:sldMk cId="2593144597" sldId="537"/>
            <ac:inkMk id="266" creationId="{28ECA4EC-2901-5946-A093-C2F8EE4850C8}"/>
          </ac:inkMkLst>
        </pc:inkChg>
      </pc:sldChg>
    </pc:docChg>
  </pc:docChgLst>
  <pc:docChgLst>
    <pc:chgData name="pavlos protopapas" userId="74894_tp_dropbox" providerId="OAuth2" clId="{42AB7ABC-1BEB-B24E-9137-47B0CD447240}"/>
    <pc:docChg chg="undo custSel modSld">
      <pc:chgData name="pavlos protopapas" userId="74894_tp_dropbox" providerId="OAuth2" clId="{42AB7ABC-1BEB-B24E-9137-47B0CD447240}" dt="2020-07-19T03:31:11.532" v="87" actId="7634"/>
      <pc:docMkLst>
        <pc:docMk/>
      </pc:docMkLst>
      <pc:sldChg chg="modSp">
        <pc:chgData name="pavlos protopapas" userId="74894_tp_dropbox" providerId="OAuth2" clId="{42AB7ABC-1BEB-B24E-9137-47B0CD447240}" dt="2020-07-18T13:42:57.284" v="2" actId="1576"/>
        <pc:sldMkLst>
          <pc:docMk/>
          <pc:sldMk cId="373322333" sldId="306"/>
        </pc:sldMkLst>
        <pc:spChg chg="mod">
          <ac:chgData name="pavlos protopapas" userId="74894_tp_dropbox" providerId="OAuth2" clId="{42AB7ABC-1BEB-B24E-9137-47B0CD447240}" dt="2020-07-18T13:42:57.284" v="2" actId="1576"/>
          <ac:spMkLst>
            <pc:docMk/>
            <pc:sldMk cId="373322333" sldId="306"/>
            <ac:spMk id="3" creationId="{00000000-0000-0000-0000-000000000000}"/>
          </ac:spMkLst>
        </pc:spChg>
      </pc:sldChg>
      <pc:sldChg chg="modSp">
        <pc:chgData name="pavlos protopapas" userId="74894_tp_dropbox" providerId="OAuth2" clId="{42AB7ABC-1BEB-B24E-9137-47B0CD447240}" dt="2020-07-19T02:57:28.156" v="47" actId="1076"/>
        <pc:sldMkLst>
          <pc:docMk/>
          <pc:sldMk cId="2619957574" sldId="511"/>
        </pc:sldMkLst>
        <pc:picChg chg="mod">
          <ac:chgData name="pavlos protopapas" userId="74894_tp_dropbox" providerId="OAuth2" clId="{42AB7ABC-1BEB-B24E-9137-47B0CD447240}" dt="2020-07-19T02:57:28.156" v="47" actId="1076"/>
          <ac:picMkLst>
            <pc:docMk/>
            <pc:sldMk cId="2619957574" sldId="511"/>
            <ac:picMk id="61" creationId="{D655A452-F579-7B44-B7A2-62E90E57D823}"/>
          </ac:picMkLst>
        </pc:picChg>
      </pc:sldChg>
      <pc:sldChg chg="addSp delSp modSp addAnim delAnim">
        <pc:chgData name="pavlos protopapas" userId="74894_tp_dropbox" providerId="OAuth2" clId="{42AB7ABC-1BEB-B24E-9137-47B0CD447240}" dt="2020-07-19T03:31:11.532" v="87" actId="7634"/>
        <pc:sldMkLst>
          <pc:docMk/>
          <pc:sldMk cId="452232342" sldId="557"/>
        </pc:sldMkLst>
        <pc:spChg chg="add del">
          <ac:chgData name="pavlos protopapas" userId="74894_tp_dropbox" providerId="OAuth2" clId="{42AB7ABC-1BEB-B24E-9137-47B0CD447240}" dt="2020-07-19T02:48:55.113" v="7" actId="22"/>
          <ac:spMkLst>
            <pc:docMk/>
            <pc:sldMk cId="452232342" sldId="557"/>
            <ac:spMk id="43" creationId="{59A11B78-22BD-FA42-BDC8-E48276268214}"/>
          </ac:spMkLst>
        </pc:spChg>
        <pc:grpChg chg="add del">
          <ac:chgData name="pavlos protopapas" userId="74894_tp_dropbox" providerId="OAuth2" clId="{42AB7ABC-1BEB-B24E-9137-47B0CD447240}" dt="2020-07-19T02:48:03.793" v="4" actId="478"/>
          <ac:grpSpMkLst>
            <pc:docMk/>
            <pc:sldMk cId="452232342" sldId="557"/>
            <ac:grpSpMk id="77" creationId="{EE147E61-869B-744E-82EC-F94E57E29A72}"/>
          </ac:grpSpMkLst>
        </pc:grpChg>
        <pc:picChg chg="add del mod ord modCrop">
          <ac:chgData name="pavlos protopapas" userId="74894_tp_dropbox" providerId="OAuth2" clId="{42AB7ABC-1BEB-B24E-9137-47B0CD447240}" dt="2020-07-19T03:17:13.607" v="75" actId="478"/>
          <ac:picMkLst>
            <pc:docMk/>
            <pc:sldMk cId="452232342" sldId="557"/>
            <ac:picMk id="5" creationId="{7160D51C-8825-B848-AB05-F1A6FCA14D48}"/>
          </ac:picMkLst>
        </pc:picChg>
        <pc:picChg chg="add mod ord modCrop">
          <ac:chgData name="pavlos protopapas" userId="74894_tp_dropbox" providerId="OAuth2" clId="{42AB7ABC-1BEB-B24E-9137-47B0CD447240}" dt="2020-07-19T03:19:40.017" v="86" actId="1076"/>
          <ac:picMkLst>
            <pc:docMk/>
            <pc:sldMk cId="452232342" sldId="557"/>
            <ac:picMk id="7" creationId="{B96EDC73-C46F-2647-A624-0930A54B79B8}"/>
          </ac:picMkLst>
        </pc:picChg>
        <pc:picChg chg="add mod ord modCrop">
          <ac:chgData name="pavlos protopapas" userId="74894_tp_dropbox" providerId="OAuth2" clId="{42AB7ABC-1BEB-B24E-9137-47B0CD447240}" dt="2020-07-19T02:59:04.179" v="62" actId="167"/>
          <ac:picMkLst>
            <pc:docMk/>
            <pc:sldMk cId="452232342" sldId="557"/>
            <ac:picMk id="9" creationId="{0515DB2D-3EEB-0644-B644-E0704CD30477}"/>
          </ac:picMkLst>
        </pc:picChg>
        <pc:picChg chg="del">
          <ac:chgData name="pavlos protopapas" userId="74894_tp_dropbox" providerId="OAuth2" clId="{42AB7ABC-1BEB-B24E-9137-47B0CD447240}" dt="2020-07-19T02:48:11.670" v="5" actId="478"/>
          <ac:picMkLst>
            <pc:docMk/>
            <pc:sldMk cId="452232342" sldId="557"/>
            <ac:picMk id="13" creationId="{ECD82906-6ED6-E246-BCE0-C7496090C280}"/>
          </ac:picMkLst>
        </pc:picChg>
        <pc:picChg chg="add mod ord modCrop">
          <ac:chgData name="pavlos protopapas" userId="74894_tp_dropbox" providerId="OAuth2" clId="{42AB7ABC-1BEB-B24E-9137-47B0CD447240}" dt="2020-07-19T03:18:10.245" v="84" actId="167"/>
          <ac:picMkLst>
            <pc:docMk/>
            <pc:sldMk cId="452232342" sldId="557"/>
            <ac:picMk id="20" creationId="{7EC45481-230C-3349-B585-C1023C6E7A9F}"/>
          </ac:picMkLst>
        </pc:picChg>
        <pc:picChg chg="del">
          <ac:chgData name="pavlos protopapas" userId="74894_tp_dropbox" providerId="OAuth2" clId="{42AB7ABC-1BEB-B24E-9137-47B0CD447240}" dt="2020-07-19T02:49:01.672" v="8" actId="478"/>
          <ac:picMkLst>
            <pc:docMk/>
            <pc:sldMk cId="452232342" sldId="557"/>
            <ac:picMk id="51" creationId="{AC42FBCF-16AF-5542-9E7F-4DE46815C4CB}"/>
          </ac:picMkLst>
        </pc:picChg>
        <pc:picChg chg="del">
          <ac:chgData name="pavlos protopapas" userId="74894_tp_dropbox" providerId="OAuth2" clId="{42AB7ABC-1BEB-B24E-9137-47B0CD447240}" dt="2020-07-19T02:49:04.818" v="9" actId="478"/>
          <ac:picMkLst>
            <pc:docMk/>
            <pc:sldMk cId="452232342" sldId="557"/>
            <ac:picMk id="52" creationId="{D9EDCFC7-9F31-7343-86A6-ED0176D1F767}"/>
          </ac:picMkLst>
        </pc:picChg>
        <pc:inkChg chg="add del">
          <ac:chgData name="pavlos protopapas" userId="74894_tp_dropbox" providerId="OAuth2" clId="{42AB7ABC-1BEB-B24E-9137-47B0CD447240}" dt="2020-07-19T03:10:45.632" v="64"/>
          <ac:inkMkLst>
            <pc:docMk/>
            <pc:sldMk cId="452232342" sldId="557"/>
            <ac:inkMk id="10" creationId="{5044C503-6B26-B34A-AC9D-E6873ADA18D3}"/>
          </ac:inkMkLst>
        </pc:inkChg>
        <pc:inkChg chg="add">
          <ac:chgData name="pavlos protopapas" userId="74894_tp_dropbox" providerId="OAuth2" clId="{42AB7ABC-1BEB-B24E-9137-47B0CD447240}" dt="2020-07-19T03:31:11.532" v="87" actId="7634"/>
          <ac:inkMkLst>
            <pc:docMk/>
            <pc:sldMk cId="452232342" sldId="557"/>
            <ac:inkMk id="21" creationId="{30D09468-B988-0C41-B808-C3B290A6463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97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276287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80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C549C9-F5A1-A545-9B6F-A032734905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6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14EBC-5267-AF4C-B401-D18D70B97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88E61-E2BF-144C-AA88-C6F4EE888C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7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29B63EB-C6FE-FE4A-9F41-73B32EE5E421}"/>
              </a:ext>
            </a:extLst>
          </p:cNvPr>
          <p:cNvSpPr txBox="1">
            <a:spLocks/>
          </p:cNvSpPr>
          <p:nvPr userDrawn="1"/>
        </p:nvSpPr>
        <p:spPr>
          <a:xfrm>
            <a:off x="11366810" y="6443414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IN" kern="0" smtClean="0">
                <a:cs typeface="Calibri"/>
              </a:rPr>
              <a:pPr/>
              <a:t>‹#›</a:t>
            </a:fld>
            <a:endParaRPr lang="en-IN" kern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43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5" r:id="rId4"/>
    <p:sldLayoutId id="2147483860" r:id="rId5"/>
    <p:sldLayoutId id="2147483861" r:id="rId6"/>
    <p:sldLayoutId id="2147483831" r:id="rId7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0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0" Type="http://schemas.openxmlformats.org/officeDocument/2006/relationships/image" Target="../media/image59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18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17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82.png"/><Relationship Id="rId10" Type="http://schemas.openxmlformats.org/officeDocument/2006/relationships/image" Target="../media/image100.png"/><Relationship Id="rId4" Type="http://schemas.openxmlformats.org/officeDocument/2006/relationships/image" Target="../media/image19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82.png"/><Relationship Id="rId18" Type="http://schemas.openxmlformats.org/officeDocument/2006/relationships/image" Target="../media/image113.png"/><Relationship Id="rId3" Type="http://schemas.openxmlformats.org/officeDocument/2006/relationships/image" Target="../media/image19.png"/><Relationship Id="rId7" Type="http://schemas.openxmlformats.org/officeDocument/2006/relationships/image" Target="../media/image106.png"/><Relationship Id="rId12" Type="http://schemas.openxmlformats.org/officeDocument/2006/relationships/image" Target="../media/image104.png"/><Relationship Id="rId17" Type="http://schemas.openxmlformats.org/officeDocument/2006/relationships/image" Target="../media/image112.png"/><Relationship Id="rId2" Type="http://schemas.openxmlformats.org/officeDocument/2006/relationships/image" Target="../media/image18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20.png"/><Relationship Id="rId10" Type="http://schemas.openxmlformats.org/officeDocument/2006/relationships/image" Target="../media/image109.png"/><Relationship Id="rId19" Type="http://schemas.openxmlformats.org/officeDocument/2006/relationships/image" Target="../media/image114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1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13" Type="http://schemas.openxmlformats.org/officeDocument/2006/relationships/image" Target="../media/image31.emf"/><Relationship Id="rId3" Type="http://schemas.openxmlformats.org/officeDocument/2006/relationships/image" Target="../media/image26.jpeg"/><Relationship Id="rId7" Type="http://schemas.openxmlformats.org/officeDocument/2006/relationships/image" Target="../media/image970.png"/><Relationship Id="rId12" Type="http://schemas.openxmlformats.org/officeDocument/2006/relationships/image" Target="../media/image30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11" Type="http://schemas.openxmlformats.org/officeDocument/2006/relationships/image" Target="../media/image1020.png"/><Relationship Id="rId5" Type="http://schemas.openxmlformats.org/officeDocument/2006/relationships/image" Target="../media/image28.emf"/><Relationship Id="rId15" Type="http://schemas.openxmlformats.org/officeDocument/2006/relationships/image" Target="../media/image1070.png"/><Relationship Id="rId10" Type="http://schemas.openxmlformats.org/officeDocument/2006/relationships/image" Target="../media/image910.png"/><Relationship Id="rId4" Type="http://schemas.openxmlformats.org/officeDocument/2006/relationships/image" Target="../media/image27.jpeg"/><Relationship Id="rId9" Type="http://schemas.openxmlformats.org/officeDocument/2006/relationships/image" Target="../media/image860.png"/><Relationship Id="rId1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2.png"/><Relationship Id="rId7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66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 and </a:t>
            </a:r>
            <a:r>
              <a:rPr lang="en-US" b="1" dirty="0"/>
              <a:t>Multilayer Perceptron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Example Using Heart Data</a:t>
            </a:r>
          </a:p>
        </p:txBody>
      </p:sp>
      <p:pic>
        <p:nvPicPr>
          <p:cNvPr id="641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52" y="1408352"/>
            <a:ext cx="6143509" cy="409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64" y="1389224"/>
            <a:ext cx="6172200" cy="411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extBox 2"/>
          <p:cNvSpPr txBox="1"/>
          <p:nvPr/>
        </p:nvSpPr>
        <p:spPr>
          <a:xfrm>
            <a:off x="7416470" y="1234551"/>
            <a:ext cx="274688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Choose W such as </a:t>
            </a:r>
          </a:p>
        </p:txBody>
      </p:sp>
      <p:sp>
        <p:nvSpPr>
          <p:cNvPr id="645" name="Rectangle 49"/>
          <p:cNvSpPr/>
          <p:nvPr/>
        </p:nvSpPr>
        <p:spPr>
          <a:xfrm>
            <a:off x="8631093" y="1585665"/>
            <a:ext cx="3076688" cy="3887885"/>
          </a:xfrm>
          <a:prstGeom prst="rect">
            <a:avLst/>
          </a:prstGeom>
          <a:solidFill>
            <a:srgbClr val="F9F9F9">
              <a:alpha val="15000"/>
            </a:srgbClr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6" name="TextBox 50"/>
          <p:cNvSpPr txBox="1"/>
          <p:nvPr/>
        </p:nvSpPr>
        <p:spPr>
          <a:xfrm>
            <a:off x="1322884" y="5011884"/>
            <a:ext cx="4137830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>
                <a:solidFill>
                  <a:srgbClr val="404040"/>
                </a:solidFill>
              </a:defRPr>
            </a:pPr>
            <a:r>
              <a:t>Right</a:t>
            </a:r>
            <a:r>
              <a:rPr b="0"/>
              <a:t> part of data are fitted well </a:t>
            </a:r>
          </a:p>
        </p:txBody>
      </p:sp>
      <p:grpSp>
        <p:nvGrpSpPr>
          <p:cNvPr id="657" name="Group 6"/>
          <p:cNvGrpSpPr/>
          <p:nvPr/>
        </p:nvGrpSpPr>
        <p:grpSpPr>
          <a:xfrm>
            <a:off x="1275858" y="1903188"/>
            <a:ext cx="3897717" cy="1395343"/>
            <a:chOff x="0" y="0"/>
            <a:chExt cx="3897716" cy="1395342"/>
          </a:xfrm>
        </p:grpSpPr>
        <p:grpSp>
          <p:nvGrpSpPr>
            <p:cNvPr id="651" name="Group 12"/>
            <p:cNvGrpSpPr/>
            <p:nvPr/>
          </p:nvGrpSpPr>
          <p:grpSpPr>
            <a:xfrm>
              <a:off x="-1" y="490301"/>
              <a:ext cx="3897718" cy="392037"/>
              <a:chOff x="0" y="0"/>
              <a:chExt cx="3897716" cy="392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7" name="TextBox 14"/>
                  <p:cNvSpPr txBox="1"/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47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333" t="-84615" r="-4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8" name="Straight Arrow Connector 15"/>
              <p:cNvSpPr/>
              <p:nvPr/>
            </p:nvSpPr>
            <p:spPr>
              <a:xfrm flipV="1">
                <a:off x="306817" y="199802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49" name="Straight Arrow Connector 16"/>
              <p:cNvSpPr/>
              <p:nvPr/>
            </p:nvSpPr>
            <p:spPr>
              <a:xfrm flipV="1">
                <a:off x="2987432" y="184666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0" name="TextBox 17"/>
                  <p:cNvSpPr txBox="1"/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50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6154" r="-38462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6" name="Group 20"/>
            <p:cNvGrpSpPr/>
            <p:nvPr/>
          </p:nvGrpSpPr>
          <p:grpSpPr>
            <a:xfrm>
              <a:off x="1152269" y="-1"/>
              <a:ext cx="1505253" cy="1395344"/>
              <a:chOff x="0" y="0"/>
              <a:chExt cx="1505252" cy="1395342"/>
            </a:xfrm>
          </p:grpSpPr>
          <p:sp>
            <p:nvSpPr>
              <p:cNvPr id="652" name="Oval 21"/>
              <p:cNvSpPr/>
              <p:nvPr/>
            </p:nvSpPr>
            <p:spPr>
              <a:xfrm>
                <a:off x="-1" y="-1"/>
                <a:ext cx="1505254" cy="1395344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Straight Connector 22"/>
              <p:cNvSpPr/>
              <p:nvPr/>
            </p:nvSpPr>
            <p:spPr>
              <a:xfrm flipH="1">
                <a:off x="763536" y="-1"/>
                <a:ext cx="1" cy="1395343"/>
              </a:xfrm>
              <a:prstGeom prst="line">
                <a:avLst/>
              </a:prstGeom>
              <a:noFill/>
              <a:ln w="12700" cap="flat">
                <a:solidFill>
                  <a:srgbClr val="595959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4" name="TextBox 23"/>
                  <p:cNvSpPr txBox="1"/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5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5556" r="-66667" b="-12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" name="TextBox 24"/>
                  <p:cNvSpPr txBox="1"/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𝑋𝑊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5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111" r="-8333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1979951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 animBg="1" advAuto="0"/>
      <p:bldP spid="644" grpId="0" animBg="1" advAuto="0"/>
      <p:bldP spid="645" grpId="0" animBg="1" advAuto="0"/>
      <p:bldP spid="646" grpId="0" animBg="1" advAuto="0"/>
      <p:bldP spid="657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Example Using Heart Data</a:t>
            </a:r>
          </a:p>
        </p:txBody>
      </p:sp>
      <p:sp>
        <p:nvSpPr>
          <p:cNvPr id="661" name="TextBox 2"/>
          <p:cNvSpPr txBox="1"/>
          <p:nvPr/>
        </p:nvSpPr>
        <p:spPr>
          <a:xfrm>
            <a:off x="7416470" y="1234551"/>
            <a:ext cx="274688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Choose W such as </a:t>
            </a:r>
          </a:p>
        </p:txBody>
      </p:sp>
      <p:pic>
        <p:nvPicPr>
          <p:cNvPr id="662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083" y="1402850"/>
            <a:ext cx="6131885" cy="4087923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Rectangle 29"/>
          <p:cNvSpPr/>
          <p:nvPr/>
        </p:nvSpPr>
        <p:spPr>
          <a:xfrm>
            <a:off x="6207161" y="1602888"/>
            <a:ext cx="3076688" cy="3887885"/>
          </a:xfrm>
          <a:prstGeom prst="rect">
            <a:avLst/>
          </a:prstGeom>
          <a:solidFill>
            <a:srgbClr val="F9F9F9">
              <a:alpha val="15000"/>
            </a:srgbClr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TextBox 44"/>
          <p:cNvSpPr txBox="1"/>
          <p:nvPr/>
        </p:nvSpPr>
        <p:spPr>
          <a:xfrm>
            <a:off x="1222838" y="5029108"/>
            <a:ext cx="425466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Left</a:t>
            </a:r>
            <a:r>
              <a:rPr b="0"/>
              <a:t> part of data are fitted well </a:t>
            </a:r>
          </a:p>
        </p:txBody>
      </p:sp>
      <p:grpSp>
        <p:nvGrpSpPr>
          <p:cNvPr id="675" name="Group 6"/>
          <p:cNvGrpSpPr/>
          <p:nvPr/>
        </p:nvGrpSpPr>
        <p:grpSpPr>
          <a:xfrm>
            <a:off x="1275858" y="1903188"/>
            <a:ext cx="3897717" cy="1395343"/>
            <a:chOff x="0" y="0"/>
            <a:chExt cx="3897716" cy="1395342"/>
          </a:xfrm>
        </p:grpSpPr>
        <p:grpSp>
          <p:nvGrpSpPr>
            <p:cNvPr id="669" name="Group 12"/>
            <p:cNvGrpSpPr/>
            <p:nvPr/>
          </p:nvGrpSpPr>
          <p:grpSpPr>
            <a:xfrm>
              <a:off x="-1" y="490301"/>
              <a:ext cx="3897718" cy="392037"/>
              <a:chOff x="0" y="0"/>
              <a:chExt cx="3897716" cy="392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5" name="TextBox 14"/>
                  <p:cNvSpPr txBox="1"/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6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3333" t="-84615" r="-4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6" name="Straight Arrow Connector 15"/>
              <p:cNvSpPr/>
              <p:nvPr/>
            </p:nvSpPr>
            <p:spPr>
              <a:xfrm flipV="1">
                <a:off x="306817" y="199802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67" name="Straight Arrow Connector 16"/>
              <p:cNvSpPr/>
              <p:nvPr/>
            </p:nvSpPr>
            <p:spPr>
              <a:xfrm flipV="1">
                <a:off x="2987432" y="184666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8" name="TextBox 17"/>
                  <p:cNvSpPr txBox="1"/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6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6154" r="-38462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4" name="Group 18"/>
            <p:cNvGrpSpPr/>
            <p:nvPr/>
          </p:nvGrpSpPr>
          <p:grpSpPr>
            <a:xfrm>
              <a:off x="1198115" y="-1"/>
              <a:ext cx="1505253" cy="1395344"/>
              <a:chOff x="0" y="0"/>
              <a:chExt cx="1505252" cy="1395342"/>
            </a:xfrm>
          </p:grpSpPr>
          <p:sp>
            <p:nvSpPr>
              <p:cNvPr id="670" name="Oval 19"/>
              <p:cNvSpPr/>
              <p:nvPr/>
            </p:nvSpPr>
            <p:spPr>
              <a:xfrm>
                <a:off x="-1" y="-1"/>
                <a:ext cx="1505254" cy="1395344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Straight Connector 21"/>
              <p:cNvSpPr/>
              <p:nvPr/>
            </p:nvSpPr>
            <p:spPr>
              <a:xfrm flipH="1">
                <a:off x="763536" y="-1"/>
                <a:ext cx="1" cy="1395343"/>
              </a:xfrm>
              <a:prstGeom prst="line">
                <a:avLst/>
              </a:prstGeom>
              <a:noFill/>
              <a:ln w="12700" cap="flat">
                <a:solidFill>
                  <a:srgbClr val="595959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2" name="TextBox 22"/>
                  <p:cNvSpPr txBox="1"/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72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0000" r="-50000" b="-12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3" name="TextBox 23"/>
                  <p:cNvSpPr txBox="1"/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𝑋𝑊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73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111" r="-5556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806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Example Using Heart Data</a:t>
            </a:r>
          </a:p>
        </p:txBody>
      </p:sp>
      <p:pic>
        <p:nvPicPr>
          <p:cNvPr id="679" name="Picture 36" descr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550" y="3851828"/>
            <a:ext cx="4629229" cy="3086153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TextBox 49"/>
          <p:cNvSpPr txBox="1"/>
          <p:nvPr/>
        </p:nvSpPr>
        <p:spPr>
          <a:xfrm>
            <a:off x="798754" y="983807"/>
            <a:ext cx="27727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Two regions, two nodes</a:t>
            </a:r>
          </a:p>
        </p:txBody>
      </p:sp>
      <p:grpSp>
        <p:nvGrpSpPr>
          <p:cNvPr id="691" name="Group 32"/>
          <p:cNvGrpSpPr/>
          <p:nvPr/>
        </p:nvGrpSpPr>
        <p:grpSpPr>
          <a:xfrm>
            <a:off x="1343613" y="2013694"/>
            <a:ext cx="3897717" cy="1395343"/>
            <a:chOff x="0" y="0"/>
            <a:chExt cx="3897716" cy="1395342"/>
          </a:xfrm>
        </p:grpSpPr>
        <p:grpSp>
          <p:nvGrpSpPr>
            <p:cNvPr id="685" name="Group 33"/>
            <p:cNvGrpSpPr/>
            <p:nvPr/>
          </p:nvGrpSpPr>
          <p:grpSpPr>
            <a:xfrm>
              <a:off x="-1" y="490301"/>
              <a:ext cx="3897718" cy="392037"/>
              <a:chOff x="0" y="0"/>
              <a:chExt cx="3897716" cy="392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1" name="TextBox 43"/>
                  <p:cNvSpPr txBox="1"/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81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5000" t="-92308" r="-3125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2" name="Straight Arrow Connector 44"/>
              <p:cNvSpPr/>
              <p:nvPr/>
            </p:nvSpPr>
            <p:spPr>
              <a:xfrm flipV="1">
                <a:off x="306817" y="199802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3" name="Straight Arrow Connector 45"/>
              <p:cNvSpPr/>
              <p:nvPr/>
            </p:nvSpPr>
            <p:spPr>
              <a:xfrm flipV="1">
                <a:off x="2987432" y="184666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4" name="TextBox 46"/>
                  <p:cNvSpPr txBox="1"/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84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8462" r="-46154" b="-10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0" name="Group 38"/>
            <p:cNvGrpSpPr/>
            <p:nvPr/>
          </p:nvGrpSpPr>
          <p:grpSpPr>
            <a:xfrm>
              <a:off x="1198115" y="-1"/>
              <a:ext cx="1505253" cy="1395344"/>
              <a:chOff x="0" y="0"/>
              <a:chExt cx="1505252" cy="1395342"/>
            </a:xfrm>
          </p:grpSpPr>
          <p:sp>
            <p:nvSpPr>
              <p:cNvPr id="686" name="Oval 39"/>
              <p:cNvSpPr/>
              <p:nvPr/>
            </p:nvSpPr>
            <p:spPr>
              <a:xfrm>
                <a:off x="-1" y="-1"/>
                <a:ext cx="1505254" cy="1395344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Straight Connector 40"/>
              <p:cNvSpPr/>
              <p:nvPr/>
            </p:nvSpPr>
            <p:spPr>
              <a:xfrm flipH="1">
                <a:off x="763536" y="-1"/>
                <a:ext cx="1" cy="1395343"/>
              </a:xfrm>
              <a:prstGeom prst="line">
                <a:avLst/>
              </a:prstGeom>
              <a:noFill/>
              <a:ln w="12700" cap="flat">
                <a:solidFill>
                  <a:srgbClr val="595959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8" name="TextBox 41"/>
                  <p:cNvSpPr txBox="1"/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88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000" r="-60000" b="-14444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9" name="TextBox 42"/>
                  <p:cNvSpPr txBox="1"/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𝑋𝑊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89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111" r="-8333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92" name="Picture 61" descr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550" y="1065274"/>
            <a:ext cx="4629229" cy="3086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3" name="Group 62"/>
          <p:cNvGrpSpPr/>
          <p:nvPr/>
        </p:nvGrpSpPr>
        <p:grpSpPr>
          <a:xfrm>
            <a:off x="1443059" y="4697233"/>
            <a:ext cx="3897717" cy="1395343"/>
            <a:chOff x="0" y="0"/>
            <a:chExt cx="3897716" cy="1395342"/>
          </a:xfrm>
        </p:grpSpPr>
        <p:grpSp>
          <p:nvGrpSpPr>
            <p:cNvPr id="697" name="Group 63"/>
            <p:cNvGrpSpPr/>
            <p:nvPr/>
          </p:nvGrpSpPr>
          <p:grpSpPr>
            <a:xfrm>
              <a:off x="-1" y="490301"/>
              <a:ext cx="3897718" cy="392037"/>
              <a:chOff x="0" y="0"/>
              <a:chExt cx="3897716" cy="392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3" name="TextBox 69"/>
                  <p:cNvSpPr txBox="1"/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93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-1" y="242531"/>
                    <a:ext cx="179681" cy="14950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3333" t="-84615" r="-3333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4" name="Straight Arrow Connector 70"/>
              <p:cNvSpPr/>
              <p:nvPr/>
            </p:nvSpPr>
            <p:spPr>
              <a:xfrm flipV="1">
                <a:off x="306817" y="199802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5" name="Straight Arrow Connector 71"/>
              <p:cNvSpPr/>
              <p:nvPr/>
            </p:nvSpPr>
            <p:spPr>
              <a:xfrm flipV="1">
                <a:off x="2987432" y="184666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6" name="TextBox 72"/>
                  <p:cNvSpPr txBox="1"/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696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746611" y="0"/>
                    <a:ext cx="151106" cy="1495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6154" r="-46154" b="-8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2" name="Group 64"/>
            <p:cNvGrpSpPr/>
            <p:nvPr/>
          </p:nvGrpSpPr>
          <p:grpSpPr>
            <a:xfrm>
              <a:off x="1198115" y="-1"/>
              <a:ext cx="1505253" cy="1395344"/>
              <a:chOff x="0" y="0"/>
              <a:chExt cx="1505252" cy="1395342"/>
            </a:xfrm>
          </p:grpSpPr>
          <p:sp>
            <p:nvSpPr>
              <p:cNvPr id="698" name="Oval 65"/>
              <p:cNvSpPr/>
              <p:nvPr/>
            </p:nvSpPr>
            <p:spPr>
              <a:xfrm>
                <a:off x="-1" y="-1"/>
                <a:ext cx="1505254" cy="1395344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Straight Connector 66"/>
              <p:cNvSpPr/>
              <p:nvPr/>
            </p:nvSpPr>
            <p:spPr>
              <a:xfrm flipH="1">
                <a:off x="763536" y="-1"/>
                <a:ext cx="1" cy="1395343"/>
              </a:xfrm>
              <a:prstGeom prst="line">
                <a:avLst/>
              </a:prstGeom>
              <a:noFill/>
              <a:ln w="12700" cap="flat">
                <a:solidFill>
                  <a:srgbClr val="595959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0" name="TextBox 67"/>
                  <p:cNvSpPr txBox="1"/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700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60" y="579519"/>
                    <a:ext cx="112015" cy="10538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56" r="-66667" b="-14444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1" name="TextBox 68"/>
                  <p:cNvSpPr txBox="1"/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𝑋𝑊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701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993" y="594655"/>
                    <a:ext cx="442643" cy="1531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1111" r="-5556" b="-9230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7110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icture 38" descr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58" y="2845076"/>
            <a:ext cx="2057401" cy="1371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2" name="Group 39"/>
          <p:cNvGrpSpPr/>
          <p:nvPr/>
        </p:nvGrpSpPr>
        <p:grpSpPr>
          <a:xfrm>
            <a:off x="4710580" y="1896691"/>
            <a:ext cx="2586313" cy="3341718"/>
            <a:chOff x="0" y="0"/>
            <a:chExt cx="2586311" cy="3341717"/>
          </a:xfrm>
        </p:grpSpPr>
        <p:pic>
          <p:nvPicPr>
            <p:cNvPr id="708" name="Picture 41" descr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910" y="-1"/>
              <a:ext cx="20574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Picture 42" descr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10" y="1970116"/>
              <a:ext cx="20574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0" name="Straight Arrow Connector 43"/>
            <p:cNvSpPr/>
            <p:nvPr/>
          </p:nvSpPr>
          <p:spPr>
            <a:xfrm>
              <a:off x="-1" y="693785"/>
              <a:ext cx="558652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1" name="Straight Arrow Connector 44"/>
            <p:cNvSpPr/>
            <p:nvPr/>
          </p:nvSpPr>
          <p:spPr>
            <a:xfrm>
              <a:off x="-1" y="2647355"/>
              <a:ext cx="558652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22" name="Group 71"/>
          <p:cNvGrpSpPr/>
          <p:nvPr/>
        </p:nvGrpSpPr>
        <p:grpSpPr>
          <a:xfrm>
            <a:off x="976873" y="2413676"/>
            <a:ext cx="3610658" cy="2112648"/>
            <a:chOff x="0" y="0"/>
            <a:chExt cx="3610656" cy="2112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3" name="TextBox 8"/>
                <p:cNvSpPr txBox="1"/>
                <p:nvPr/>
              </p:nvSpPr>
              <p:spPr>
                <a:xfrm flipH="1">
                  <a:off x="3450107" y="0"/>
                  <a:ext cx="160550" cy="16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13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50107" y="0"/>
                  <a:ext cx="160550" cy="160183"/>
                </a:xfrm>
                <a:prstGeom prst="rect">
                  <a:avLst/>
                </a:prstGeom>
                <a:blipFill>
                  <a:blip r:embed="rId5"/>
                  <a:stretch>
                    <a:fillRect l="-28571" r="-50000" b="-10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4" name="TextBox 14"/>
                <p:cNvSpPr txBox="1"/>
                <p:nvPr/>
              </p:nvSpPr>
              <p:spPr>
                <a:xfrm flipH="1">
                  <a:off x="3429125" y="1936443"/>
                  <a:ext cx="177739" cy="1601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14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29125" y="1936443"/>
                  <a:ext cx="177739" cy="160184"/>
                </a:xfrm>
                <a:prstGeom prst="rect">
                  <a:avLst/>
                </a:prstGeom>
                <a:blipFill>
                  <a:blip r:embed="rId6"/>
                  <a:stretch>
                    <a:fillRect l="-35714" r="-50000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1" name="Group 70"/>
            <p:cNvGrpSpPr/>
            <p:nvPr/>
          </p:nvGrpSpPr>
          <p:grpSpPr>
            <a:xfrm>
              <a:off x="-1" y="161491"/>
              <a:ext cx="3292714" cy="1951157"/>
              <a:chOff x="0" y="0"/>
              <a:chExt cx="3292712" cy="19511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5" name="TextBox 11"/>
                  <p:cNvSpPr txBox="1"/>
                  <p:nvPr/>
                </p:nvSpPr>
                <p:spPr>
                  <a:xfrm rot="10800000">
                    <a:off x="-1" y="867135"/>
                    <a:ext cx="179681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715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-1" y="867135"/>
                    <a:ext cx="179681" cy="1495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t="-100000" r="-3125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20" name="Group 66"/>
              <p:cNvGrpSpPr/>
              <p:nvPr/>
            </p:nvGrpSpPr>
            <p:grpSpPr>
              <a:xfrm>
                <a:off x="303550" y="-1"/>
                <a:ext cx="2989163" cy="1951157"/>
                <a:chOff x="0" y="0"/>
                <a:chExt cx="2989161" cy="1951155"/>
              </a:xfrm>
            </p:grpSpPr>
            <p:sp>
              <p:nvSpPr>
                <p:cNvPr id="716" name="Straight Arrow Connector 6"/>
                <p:cNvSpPr/>
                <p:nvPr/>
              </p:nvSpPr>
              <p:spPr>
                <a:xfrm flipV="1">
                  <a:off x="-1" y="164047"/>
                  <a:ext cx="966089" cy="543638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7" name="Straight Arrow Connector 7"/>
                <p:cNvSpPr/>
                <p:nvPr/>
              </p:nvSpPr>
              <p:spPr>
                <a:xfrm>
                  <a:off x="2661732" y="0"/>
                  <a:ext cx="327430" cy="10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8" name="Straight Arrow Connector 12"/>
                <p:cNvSpPr/>
                <p:nvPr/>
              </p:nvSpPr>
              <p:spPr>
                <a:xfrm>
                  <a:off x="-1" y="1016639"/>
                  <a:ext cx="1022479" cy="67864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9" name="Straight Arrow Connector 46"/>
                <p:cNvSpPr/>
                <p:nvPr/>
              </p:nvSpPr>
              <p:spPr>
                <a:xfrm>
                  <a:off x="2635575" y="1951056"/>
                  <a:ext cx="327430" cy="10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grpSp>
        <p:nvGrpSpPr>
          <p:cNvPr id="733" name="Group 30"/>
          <p:cNvGrpSpPr/>
          <p:nvPr/>
        </p:nvGrpSpPr>
        <p:grpSpPr>
          <a:xfrm>
            <a:off x="7107135" y="2439434"/>
            <a:ext cx="2310645" cy="2085656"/>
            <a:chOff x="0" y="0"/>
            <a:chExt cx="2310644" cy="2085654"/>
          </a:xfrm>
        </p:grpSpPr>
        <p:grpSp>
          <p:nvGrpSpPr>
            <p:cNvPr id="729" name="Group 73"/>
            <p:cNvGrpSpPr/>
            <p:nvPr/>
          </p:nvGrpSpPr>
          <p:grpSpPr>
            <a:xfrm>
              <a:off x="-1" y="-1"/>
              <a:ext cx="2310646" cy="2085656"/>
              <a:chOff x="0" y="0"/>
              <a:chExt cx="2310644" cy="2085654"/>
            </a:xfrm>
          </p:grpSpPr>
          <p:grpSp>
            <p:nvGrpSpPr>
              <p:cNvPr id="726" name="Group 69"/>
              <p:cNvGrpSpPr/>
              <p:nvPr/>
            </p:nvGrpSpPr>
            <p:grpSpPr>
              <a:xfrm>
                <a:off x="-1" y="154009"/>
                <a:ext cx="2310646" cy="1931646"/>
                <a:chOff x="0" y="0"/>
                <a:chExt cx="2310644" cy="1931644"/>
              </a:xfrm>
            </p:grpSpPr>
            <p:sp>
              <p:nvSpPr>
                <p:cNvPr id="723" name="Straight Arrow Connector 27"/>
                <p:cNvSpPr/>
                <p:nvPr/>
              </p:nvSpPr>
              <p:spPr>
                <a:xfrm flipV="1">
                  <a:off x="-1" y="1226869"/>
                  <a:ext cx="807250" cy="70477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4" name="Straight Arrow Connector 32"/>
                <p:cNvSpPr/>
                <p:nvPr/>
              </p:nvSpPr>
              <p:spPr>
                <a:xfrm>
                  <a:off x="39120" y="0"/>
                  <a:ext cx="782393" cy="628353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5" name="Straight Arrow Connector 63"/>
                <p:cNvSpPr/>
                <p:nvPr/>
              </p:nvSpPr>
              <p:spPr>
                <a:xfrm>
                  <a:off x="1983214" y="974106"/>
                  <a:ext cx="327431" cy="10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7" name="TextBox 64"/>
                  <p:cNvSpPr txBox="1"/>
                  <p:nvPr/>
                </p:nvSpPr>
                <p:spPr>
                  <a:xfrm>
                    <a:off x="502299" y="0"/>
                    <a:ext cx="160550" cy="16018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727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299" y="0"/>
                    <a:ext cx="160550" cy="1601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8462" r="-53846" b="-9230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8" name="TextBox 65"/>
                  <p:cNvSpPr txBox="1"/>
                  <p:nvPr/>
                </p:nvSpPr>
                <p:spPr>
                  <a:xfrm>
                    <a:off x="490558" y="1816454"/>
                    <a:ext cx="177739" cy="16018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728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558" y="1816454"/>
                    <a:ext cx="177739" cy="16018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8571" r="-50000" b="-9230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2" name="Rectangle 76"/>
            <p:cNvGrpSpPr/>
            <p:nvPr/>
          </p:nvGrpSpPr>
          <p:grpSpPr>
            <a:xfrm>
              <a:off x="911392" y="611662"/>
              <a:ext cx="1022481" cy="914401"/>
              <a:chOff x="0" y="0"/>
              <a:chExt cx="1022479" cy="914400"/>
            </a:xfrm>
          </p:grpSpPr>
          <p:sp>
            <p:nvSpPr>
              <p:cNvPr id="730" name="Rectangle"/>
              <p:cNvSpPr/>
              <p:nvPr/>
            </p:nvSpPr>
            <p:spPr>
              <a:xfrm>
                <a:off x="-1" y="0"/>
                <a:ext cx="1022481" cy="914400"/>
              </a:xfrm>
              <a:prstGeom prst="rect">
                <a:avLst/>
              </a:prstGeom>
              <a:solidFill>
                <a:srgbClr val="D9D9D9"/>
              </a:solidFill>
              <a:ln w="9525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1" name="Affine (  +   )"/>
                  <p:cNvSpPr txBox="1"/>
                  <p:nvPr/>
                </p:nvSpPr>
                <p:spPr>
                  <a:xfrm>
                    <a:off x="50482" y="148002"/>
                    <a:ext cx="921515" cy="61839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/>
                  <a:p>
                    <a:pPr algn="ctr">
                      <a:defRPr sz="1700">
                        <a:solidFill>
                          <a:srgbClr val="404040"/>
                        </a:solidFill>
                      </a:defRPr>
                    </a:pPr>
                    <a:r>
                      <a:rPr dirty="0"/>
                      <a:t>Affine</a:t>
                    </a:r>
                    <a:endParaRPr lang="en-US" dirty="0"/>
                  </a:p>
                  <a:p>
                    <a:pPr algn="ctr">
                      <a:defRPr sz="1700">
                        <a:solidFill>
                          <a:srgbClr val="404040"/>
                        </a:solidFill>
                      </a:defRPr>
                    </a:pPr>
                    <a:r>
                      <a:rPr dirty="0"/>
                      <a:t> </a:t>
                    </a:r>
                    <a:r>
                      <a:rPr sz="1600" dirty="0"/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sz="1600" dirty="0"/>
                      <a:t> </a:t>
                    </a:r>
                    <a:r>
                      <a:rPr sz="1600" dirty="0">
                        <a:solidFill>
                          <a:srgbClr val="FF0000"/>
                        </a:solidFill>
                      </a:rPr>
                      <a:t>+</a:t>
                    </a:r>
                    <a:r>
                      <a:rPr sz="1600" dirty="0">
                        <a:solidFill>
                          <a:srgbClr val="FFFFFF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sz="1600" dirty="0">
                        <a:solidFill>
                          <a:srgbClr val="262626"/>
                        </a:solidFill>
                      </a:rPr>
                      <a:t> </a:t>
                    </a:r>
                    <a:r>
                      <a:rPr sz="1600" dirty="0"/>
                      <a:t>)</a:t>
                    </a:r>
                    <a:endParaRPr sz="16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1" name="Affine (  +   )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82" y="148002"/>
                    <a:ext cx="921515" cy="6183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082" r="-6849" b="-10204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36" name="Group 29"/>
          <p:cNvGrpSpPr/>
          <p:nvPr/>
        </p:nvGrpSpPr>
        <p:grpSpPr>
          <a:xfrm>
            <a:off x="8830450" y="2353603"/>
            <a:ext cx="3225334" cy="2488262"/>
            <a:chOff x="0" y="0"/>
            <a:chExt cx="3225333" cy="2488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7"/>
                <p:cNvSpPr/>
                <p:nvPr/>
              </p:nvSpPr>
              <p:spPr>
                <a:xfrm>
                  <a:off x="0" y="0"/>
                  <a:ext cx="3225334" cy="412533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spcBef>
                      <a:spcPts val="600"/>
                    </a:spcBef>
                    <a:defRPr>
                      <a:solidFill>
                        <a:srgbClr val="40404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19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sz="19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sz="19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19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19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34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225334" cy="412533"/>
                </a:xfrm>
                <a:prstGeom prst="rect">
                  <a:avLst/>
                </a:prstGeom>
                <a:blipFill>
                  <a:blip r:embed="rId11"/>
                  <a:stretch>
                    <a:fillRect b="-11429"/>
                  </a:stretch>
                </a:blip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5" name="TextBox 78"/>
            <p:cNvSpPr txBox="1"/>
            <p:nvPr/>
          </p:nvSpPr>
          <p:spPr>
            <a:xfrm>
              <a:off x="883376" y="1863073"/>
              <a:ext cx="1458581" cy="625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Not a probability!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Rectangle 36"/>
              <p:cNvSpPr/>
              <p:nvPr/>
            </p:nvSpPr>
            <p:spPr>
              <a:xfrm>
                <a:off x="8830450" y="2332961"/>
                <a:ext cx="3225335" cy="45381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 anchor="ctr">
                <a:spAutoFit/>
              </a:bodyPr>
              <a:lstStyle>
                <a:lvl1pPr algn="ctr">
                  <a:spcBef>
                    <a:spcPts val="600"/>
                  </a:spcBef>
                  <a:defRPr>
                    <a:solidFill>
                      <a:srgbClr val="404040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9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2332961"/>
                <a:ext cx="3225335" cy="453818"/>
              </a:xfrm>
              <a:prstGeom prst="rect">
                <a:avLst/>
              </a:prstGeom>
              <a:blipFill>
                <a:blip r:embed="rId12"/>
                <a:stretch>
                  <a:fillRect b="-5128"/>
                </a:stretch>
              </a:blipFill>
              <a:ln w="25400">
                <a:solidFill>
                  <a:srgbClr val="000000"/>
                </a:solidFill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2" name="Group 45"/>
          <p:cNvGrpSpPr/>
          <p:nvPr/>
        </p:nvGrpSpPr>
        <p:grpSpPr>
          <a:xfrm>
            <a:off x="2375984" y="1882697"/>
            <a:ext cx="1505253" cy="1395344"/>
            <a:chOff x="0" y="0"/>
            <a:chExt cx="1505252" cy="1395342"/>
          </a:xfrm>
        </p:grpSpPr>
        <p:sp>
          <p:nvSpPr>
            <p:cNvPr id="738" name="Oval 47"/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traight Connector 49"/>
            <p:cNvSpPr/>
            <p:nvPr/>
          </p:nvSpPr>
          <p:spPr>
            <a:xfrm flipH="1">
              <a:off x="763536" y="-1"/>
              <a:ext cx="1" cy="1395343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0" name="TextBox 50"/>
                <p:cNvSpPr txBox="1"/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40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blipFill>
                  <a:blip r:embed="rId13"/>
                  <a:stretch>
                    <a:fillRect l="-36364" r="-45455" b="-13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1" name="TextBox 51"/>
                <p:cNvSpPr txBox="1"/>
                <p:nvPr/>
              </p:nvSpPr>
              <p:spPr>
                <a:xfrm>
                  <a:off x="278191" y="594654"/>
                  <a:ext cx="456202" cy="20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41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1" y="594654"/>
                  <a:ext cx="456202" cy="206590"/>
                </a:xfrm>
                <a:prstGeom prst="rect">
                  <a:avLst/>
                </a:prstGeom>
                <a:blipFill>
                  <a:blip r:embed="rId14"/>
                  <a:stretch>
                    <a:fillRect l="-13514" r="-8108" b="-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7" name="Group 53"/>
          <p:cNvGrpSpPr/>
          <p:nvPr/>
        </p:nvGrpSpPr>
        <p:grpSpPr>
          <a:xfrm>
            <a:off x="2343030" y="3820314"/>
            <a:ext cx="1505253" cy="1395343"/>
            <a:chOff x="0" y="0"/>
            <a:chExt cx="1505252" cy="1395342"/>
          </a:xfrm>
        </p:grpSpPr>
        <p:sp>
          <p:nvSpPr>
            <p:cNvPr id="743" name="Oval 54"/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traight Connector 57"/>
            <p:cNvSpPr/>
            <p:nvPr/>
          </p:nvSpPr>
          <p:spPr>
            <a:xfrm flipH="1">
              <a:off x="763536" y="-1"/>
              <a:ext cx="1" cy="1395343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5" name="TextBox 58"/>
                <p:cNvSpPr txBox="1"/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45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50000" b="-1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6" name="TextBox 59"/>
                <p:cNvSpPr txBox="1"/>
                <p:nvPr/>
              </p:nvSpPr>
              <p:spPr>
                <a:xfrm>
                  <a:off x="274359" y="594654"/>
                  <a:ext cx="469187" cy="20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46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59" y="594654"/>
                  <a:ext cx="469187" cy="206590"/>
                </a:xfrm>
                <a:prstGeom prst="rect">
                  <a:avLst/>
                </a:prstGeom>
                <a:blipFill>
                  <a:blip r:embed="rId16"/>
                  <a:stretch>
                    <a:fillRect l="-13158" r="-7895" b="-5294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38CB7A-02B8-7A4B-85E9-09824A45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Neurons</a:t>
            </a:r>
          </a:p>
        </p:txBody>
      </p:sp>
    </p:spTree>
    <p:extLst>
      <p:ext uri="{BB962C8B-B14F-4D97-AF65-F5344CB8AC3E}">
        <p14:creationId xmlns:p14="http://schemas.microsoft.com/office/powerpoint/2010/main" val="181646991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 animBg="1" advAuto="0"/>
      <p:bldP spid="712" grpId="0" animBg="1" advAuto="0"/>
      <p:bldP spid="733" grpId="0" animBg="1" advAuto="0"/>
      <p:bldP spid="736" grpId="0" animBg="1" advAuto="0"/>
      <p:bldP spid="737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Combining Neurons … </a:t>
            </a:r>
            <a:endParaRPr dirty="0"/>
          </a:p>
        </p:txBody>
      </p:sp>
      <p:grpSp>
        <p:nvGrpSpPr>
          <p:cNvPr id="755" name="Group 39"/>
          <p:cNvGrpSpPr/>
          <p:nvPr/>
        </p:nvGrpSpPr>
        <p:grpSpPr>
          <a:xfrm>
            <a:off x="4710580" y="1896691"/>
            <a:ext cx="2586313" cy="3341718"/>
            <a:chOff x="0" y="0"/>
            <a:chExt cx="2586311" cy="3341717"/>
          </a:xfrm>
        </p:grpSpPr>
        <p:pic>
          <p:nvPicPr>
            <p:cNvPr id="751" name="Picture 41" descr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910" y="-1"/>
              <a:ext cx="20574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Picture 42" descr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910" y="1970116"/>
              <a:ext cx="20574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Straight Arrow Connector 43"/>
            <p:cNvSpPr/>
            <p:nvPr/>
          </p:nvSpPr>
          <p:spPr>
            <a:xfrm>
              <a:off x="-1" y="693785"/>
              <a:ext cx="558652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Straight Arrow Connector 44"/>
            <p:cNvSpPr/>
            <p:nvPr/>
          </p:nvSpPr>
          <p:spPr>
            <a:xfrm>
              <a:off x="-1" y="2647355"/>
              <a:ext cx="558652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65" name="Group 71"/>
          <p:cNvGrpSpPr/>
          <p:nvPr/>
        </p:nvGrpSpPr>
        <p:grpSpPr>
          <a:xfrm>
            <a:off x="976873" y="2413676"/>
            <a:ext cx="3610658" cy="2112648"/>
            <a:chOff x="0" y="0"/>
            <a:chExt cx="3610656" cy="2112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6" name="TextBox 8"/>
                <p:cNvSpPr txBox="1"/>
                <p:nvPr/>
              </p:nvSpPr>
              <p:spPr>
                <a:xfrm flipH="1">
                  <a:off x="3450107" y="0"/>
                  <a:ext cx="160550" cy="16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56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50107" y="0"/>
                  <a:ext cx="160550" cy="160183"/>
                </a:xfrm>
                <a:prstGeom prst="rect">
                  <a:avLst/>
                </a:prstGeom>
                <a:blipFill>
                  <a:blip r:embed="rId4"/>
                  <a:stretch>
                    <a:fillRect l="-28571" r="-50000" b="-10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" name="TextBox 14"/>
                <p:cNvSpPr txBox="1"/>
                <p:nvPr/>
              </p:nvSpPr>
              <p:spPr>
                <a:xfrm flipH="1">
                  <a:off x="3429125" y="1936443"/>
                  <a:ext cx="177739" cy="1601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57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29125" y="1936443"/>
                  <a:ext cx="177739" cy="160184"/>
                </a:xfrm>
                <a:prstGeom prst="rect">
                  <a:avLst/>
                </a:prstGeom>
                <a:blipFill>
                  <a:blip r:embed="rId5"/>
                  <a:stretch>
                    <a:fillRect l="-35714" r="-50000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4" name="Group 70"/>
            <p:cNvGrpSpPr/>
            <p:nvPr/>
          </p:nvGrpSpPr>
          <p:grpSpPr>
            <a:xfrm>
              <a:off x="-1" y="161491"/>
              <a:ext cx="3292714" cy="1951157"/>
              <a:chOff x="0" y="0"/>
              <a:chExt cx="3292712" cy="19511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8" name="TextBox 11"/>
                  <p:cNvSpPr txBox="1"/>
                  <p:nvPr/>
                </p:nvSpPr>
                <p:spPr>
                  <a:xfrm rot="10800000">
                    <a:off x="-1" y="867135"/>
                    <a:ext cx="179681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758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-1" y="867135"/>
                    <a:ext cx="179681" cy="1495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t="-100000" r="-3125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63" name="Group 66"/>
              <p:cNvGrpSpPr/>
              <p:nvPr/>
            </p:nvGrpSpPr>
            <p:grpSpPr>
              <a:xfrm>
                <a:off x="303550" y="-1"/>
                <a:ext cx="2989163" cy="1951157"/>
                <a:chOff x="0" y="0"/>
                <a:chExt cx="2989161" cy="1951155"/>
              </a:xfrm>
            </p:grpSpPr>
            <p:sp>
              <p:nvSpPr>
                <p:cNvPr id="759" name="Straight Arrow Connector 6"/>
                <p:cNvSpPr/>
                <p:nvPr/>
              </p:nvSpPr>
              <p:spPr>
                <a:xfrm flipV="1">
                  <a:off x="-1" y="164047"/>
                  <a:ext cx="966089" cy="543638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0" name="Straight Arrow Connector 7"/>
                <p:cNvSpPr/>
                <p:nvPr/>
              </p:nvSpPr>
              <p:spPr>
                <a:xfrm>
                  <a:off x="2661732" y="0"/>
                  <a:ext cx="327430" cy="10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1" name="Straight Arrow Connector 12"/>
                <p:cNvSpPr/>
                <p:nvPr/>
              </p:nvSpPr>
              <p:spPr>
                <a:xfrm>
                  <a:off x="-1" y="1016639"/>
                  <a:ext cx="1022479" cy="67864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2" name="Straight Arrow Connector 46"/>
                <p:cNvSpPr/>
                <p:nvPr/>
              </p:nvSpPr>
              <p:spPr>
                <a:xfrm>
                  <a:off x="2635575" y="1951056"/>
                  <a:ext cx="327430" cy="10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grpSp>
        <p:nvGrpSpPr>
          <p:cNvPr id="772" name="Group 73"/>
          <p:cNvGrpSpPr/>
          <p:nvPr/>
        </p:nvGrpSpPr>
        <p:grpSpPr>
          <a:xfrm>
            <a:off x="7068222" y="2318365"/>
            <a:ext cx="2582601" cy="2331130"/>
            <a:chOff x="0" y="0"/>
            <a:chExt cx="2582599" cy="2331129"/>
          </a:xfrm>
        </p:grpSpPr>
        <p:grpSp>
          <p:nvGrpSpPr>
            <p:cNvPr id="769" name="Group 69"/>
            <p:cNvGrpSpPr/>
            <p:nvPr/>
          </p:nvGrpSpPr>
          <p:grpSpPr>
            <a:xfrm>
              <a:off x="0" y="172136"/>
              <a:ext cx="2582600" cy="2158994"/>
              <a:chOff x="0" y="0"/>
              <a:chExt cx="2582599" cy="2158993"/>
            </a:xfrm>
          </p:grpSpPr>
          <p:sp>
            <p:nvSpPr>
              <p:cNvPr id="766" name="Straight Arrow Connector 27"/>
              <p:cNvSpPr/>
              <p:nvPr/>
            </p:nvSpPr>
            <p:spPr>
              <a:xfrm flipV="1">
                <a:off x="-1" y="1371268"/>
                <a:ext cx="902260" cy="78772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traight Arrow Connector 32"/>
              <p:cNvSpPr/>
              <p:nvPr/>
            </p:nvSpPr>
            <p:spPr>
              <a:xfrm>
                <a:off x="43725" y="-1"/>
                <a:ext cx="874478" cy="702308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traight Arrow Connector 63"/>
              <p:cNvSpPr/>
              <p:nvPr/>
            </p:nvSpPr>
            <p:spPr>
              <a:xfrm>
                <a:off x="2216632" y="1088755"/>
                <a:ext cx="365968" cy="11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0" name="TextBox 64"/>
                <p:cNvSpPr txBox="1"/>
                <p:nvPr/>
              </p:nvSpPr>
              <p:spPr>
                <a:xfrm>
                  <a:off x="570866" y="0"/>
                  <a:ext cx="160550" cy="16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70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66" y="0"/>
                  <a:ext cx="160550" cy="160183"/>
                </a:xfrm>
                <a:prstGeom prst="rect">
                  <a:avLst/>
                </a:prstGeom>
                <a:blipFill>
                  <a:blip r:embed="rId7"/>
                  <a:stretch>
                    <a:fillRect l="-30769" r="-61538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1" name="TextBox 65"/>
                <p:cNvSpPr txBox="1"/>
                <p:nvPr/>
              </p:nvSpPr>
              <p:spPr>
                <a:xfrm>
                  <a:off x="558755" y="2030245"/>
                  <a:ext cx="177739" cy="16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71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55" y="2030245"/>
                  <a:ext cx="177739" cy="160183"/>
                </a:xfrm>
                <a:prstGeom prst="rect">
                  <a:avLst/>
                </a:prstGeom>
                <a:blipFill>
                  <a:blip r:embed="rId8"/>
                  <a:stretch>
                    <a:fillRect l="-26667" r="-40000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3" name="Rectangle 77"/>
              <p:cNvSpPr/>
              <p:nvPr/>
            </p:nvSpPr>
            <p:spPr>
              <a:xfrm>
                <a:off x="8830450" y="2238212"/>
                <a:ext cx="3225335" cy="643317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 anchor="ctr">
                <a:spAutoFit/>
              </a:bodyPr>
              <a:lstStyle>
                <a:lvl1pPr>
                  <a:spcBef>
                    <a:spcPts val="600"/>
                  </a:spcBef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1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1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1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73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2238212"/>
                <a:ext cx="3225335" cy="643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rgbClr val="000000"/>
                </a:solidFill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4" name="Rectangle 36"/>
              <p:cNvSpPr/>
              <p:nvPr/>
            </p:nvSpPr>
            <p:spPr>
              <a:xfrm>
                <a:off x="8830450" y="1732127"/>
                <a:ext cx="3225335" cy="45381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 anchor="ctr">
                <a:spAutoFit/>
              </a:bodyPr>
              <a:lstStyle>
                <a:lvl1pPr algn="ctr">
                  <a:spcBef>
                    <a:spcPts val="600"/>
                  </a:spcBef>
                  <a:defRPr>
                    <a:solidFill>
                      <a:srgbClr val="404040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sz="19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9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19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74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1732127"/>
                <a:ext cx="3225335" cy="453818"/>
              </a:xfrm>
              <a:prstGeom prst="rect">
                <a:avLst/>
              </a:prstGeom>
              <a:blipFill>
                <a:blip r:embed="rId10"/>
                <a:stretch>
                  <a:fillRect b="-2564"/>
                </a:stretch>
              </a:blipFill>
              <a:ln w="25400">
                <a:solidFill>
                  <a:srgbClr val="000000"/>
                </a:solidFill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9" name="Group 45"/>
          <p:cNvGrpSpPr/>
          <p:nvPr/>
        </p:nvGrpSpPr>
        <p:grpSpPr>
          <a:xfrm>
            <a:off x="2375984" y="1882697"/>
            <a:ext cx="1505253" cy="1395344"/>
            <a:chOff x="0" y="0"/>
            <a:chExt cx="1505252" cy="1395342"/>
          </a:xfrm>
        </p:grpSpPr>
        <p:sp>
          <p:nvSpPr>
            <p:cNvPr id="775" name="Oval 47"/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traight Connector 49"/>
            <p:cNvSpPr/>
            <p:nvPr/>
          </p:nvSpPr>
          <p:spPr>
            <a:xfrm flipH="1">
              <a:off x="763536" y="-1"/>
              <a:ext cx="1" cy="1395343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7" name="TextBox 50"/>
                <p:cNvSpPr txBox="1"/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77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blipFill>
                  <a:blip r:embed="rId11"/>
                  <a:stretch>
                    <a:fillRect l="-36364" r="-45455" b="-13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8" name="TextBox 51"/>
                <p:cNvSpPr txBox="1"/>
                <p:nvPr/>
              </p:nvSpPr>
              <p:spPr>
                <a:xfrm>
                  <a:off x="278191" y="594654"/>
                  <a:ext cx="456202" cy="20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78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1" y="594654"/>
                  <a:ext cx="456202" cy="206590"/>
                </a:xfrm>
                <a:prstGeom prst="rect">
                  <a:avLst/>
                </a:prstGeom>
                <a:blipFill>
                  <a:blip r:embed="rId12"/>
                  <a:stretch>
                    <a:fillRect l="-13514" r="-8108" b="-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4" name="Group 53"/>
          <p:cNvGrpSpPr/>
          <p:nvPr/>
        </p:nvGrpSpPr>
        <p:grpSpPr>
          <a:xfrm>
            <a:off x="2343030" y="3820314"/>
            <a:ext cx="1505253" cy="1395343"/>
            <a:chOff x="0" y="0"/>
            <a:chExt cx="1505252" cy="1395342"/>
          </a:xfrm>
        </p:grpSpPr>
        <p:sp>
          <p:nvSpPr>
            <p:cNvPr id="780" name="Oval 54"/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traight Connector 57"/>
            <p:cNvSpPr/>
            <p:nvPr/>
          </p:nvSpPr>
          <p:spPr>
            <a:xfrm flipH="1">
              <a:off x="763536" y="-1"/>
              <a:ext cx="1" cy="1395343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2" name="TextBox 58"/>
                <p:cNvSpPr txBox="1"/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82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60" y="579518"/>
                  <a:ext cx="112015" cy="105386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50000" b="-1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3" name="TextBox 59"/>
                <p:cNvSpPr txBox="1"/>
                <p:nvPr/>
              </p:nvSpPr>
              <p:spPr>
                <a:xfrm>
                  <a:off x="274359" y="594654"/>
                  <a:ext cx="469187" cy="20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83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59" y="594654"/>
                  <a:ext cx="469187" cy="206590"/>
                </a:xfrm>
                <a:prstGeom prst="rect">
                  <a:avLst/>
                </a:prstGeom>
                <a:blipFill>
                  <a:blip r:embed="rId14"/>
                  <a:stretch>
                    <a:fillRect l="-13158" r="-7895" b="-5294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5" name="Picture 48" descr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6487" y="2872802"/>
            <a:ext cx="2096470" cy="1397647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TextBox 52"/>
          <p:cNvSpPr txBox="1"/>
          <p:nvPr/>
        </p:nvSpPr>
        <p:spPr>
          <a:xfrm>
            <a:off x="9747281" y="4253260"/>
            <a:ext cx="239900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Passing through sigmoid yields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7" name="Rectangle 55"/>
              <p:cNvSpPr txBox="1"/>
              <p:nvPr/>
            </p:nvSpPr>
            <p:spPr>
              <a:xfrm>
                <a:off x="8305218" y="5184611"/>
                <a:ext cx="3405691" cy="6559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87" name="Rectangle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218" y="5184611"/>
                <a:ext cx="3405691" cy="655986"/>
              </a:xfrm>
              <a:prstGeom prst="rect">
                <a:avLst/>
              </a:prstGeom>
              <a:blipFill>
                <a:blip r:embed="rId16"/>
                <a:stretch>
                  <a:fillRect l="-1111" r="-259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TextBox 56"/>
              <p:cNvSpPr txBox="1"/>
              <p:nvPr/>
            </p:nvSpPr>
            <p:spPr>
              <a:xfrm>
                <a:off x="3849912" y="5702498"/>
                <a:ext cx="3951144" cy="461665"/>
              </a:xfrm>
              <a:custGeom>
                <a:avLst/>
                <a:gdLst>
                  <a:gd name="connsiteX0" fmla="*/ 0 w 3951144"/>
                  <a:gd name="connsiteY0" fmla="*/ 0 h 461665"/>
                  <a:gd name="connsiteX1" fmla="*/ 737547 w 3951144"/>
                  <a:gd name="connsiteY1" fmla="*/ 0 h 461665"/>
                  <a:gd name="connsiteX2" fmla="*/ 1435582 w 3951144"/>
                  <a:gd name="connsiteY2" fmla="*/ 0 h 461665"/>
                  <a:gd name="connsiteX3" fmla="*/ 2133618 w 3951144"/>
                  <a:gd name="connsiteY3" fmla="*/ 0 h 461665"/>
                  <a:gd name="connsiteX4" fmla="*/ 2673607 w 3951144"/>
                  <a:gd name="connsiteY4" fmla="*/ 0 h 461665"/>
                  <a:gd name="connsiteX5" fmla="*/ 3253109 w 3951144"/>
                  <a:gd name="connsiteY5" fmla="*/ 0 h 461665"/>
                  <a:gd name="connsiteX6" fmla="*/ 3951144 w 3951144"/>
                  <a:gd name="connsiteY6" fmla="*/ 0 h 461665"/>
                  <a:gd name="connsiteX7" fmla="*/ 3951144 w 3951144"/>
                  <a:gd name="connsiteY7" fmla="*/ 461665 h 461665"/>
                  <a:gd name="connsiteX8" fmla="*/ 3292620 w 3951144"/>
                  <a:gd name="connsiteY8" fmla="*/ 461665 h 461665"/>
                  <a:gd name="connsiteX9" fmla="*/ 2752630 w 3951144"/>
                  <a:gd name="connsiteY9" fmla="*/ 461665 h 461665"/>
                  <a:gd name="connsiteX10" fmla="*/ 2212641 w 3951144"/>
                  <a:gd name="connsiteY10" fmla="*/ 461665 h 461665"/>
                  <a:gd name="connsiteX11" fmla="*/ 1514605 w 3951144"/>
                  <a:gd name="connsiteY11" fmla="*/ 461665 h 461665"/>
                  <a:gd name="connsiteX12" fmla="*/ 935104 w 3951144"/>
                  <a:gd name="connsiteY12" fmla="*/ 461665 h 461665"/>
                  <a:gd name="connsiteX13" fmla="*/ 0 w 3951144"/>
                  <a:gd name="connsiteY13" fmla="*/ 461665 h 461665"/>
                  <a:gd name="connsiteX14" fmla="*/ 0 w 3951144"/>
                  <a:gd name="connsiteY14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1144" h="461665" fill="none" extrusionOk="0">
                    <a:moveTo>
                      <a:pt x="0" y="0"/>
                    </a:moveTo>
                    <a:cubicBezTo>
                      <a:pt x="210198" y="-30317"/>
                      <a:pt x="494021" y="10897"/>
                      <a:pt x="737547" y="0"/>
                    </a:cubicBezTo>
                    <a:cubicBezTo>
                      <a:pt x="981073" y="-10897"/>
                      <a:pt x="1286797" y="-34589"/>
                      <a:pt x="1435582" y="0"/>
                    </a:cubicBezTo>
                    <a:cubicBezTo>
                      <a:pt x="1584368" y="34589"/>
                      <a:pt x="1836457" y="1787"/>
                      <a:pt x="2133618" y="0"/>
                    </a:cubicBezTo>
                    <a:cubicBezTo>
                      <a:pt x="2430779" y="-1787"/>
                      <a:pt x="2520190" y="-9768"/>
                      <a:pt x="2673607" y="0"/>
                    </a:cubicBezTo>
                    <a:cubicBezTo>
                      <a:pt x="2827024" y="9768"/>
                      <a:pt x="3039537" y="-26677"/>
                      <a:pt x="3253109" y="0"/>
                    </a:cubicBezTo>
                    <a:cubicBezTo>
                      <a:pt x="3466681" y="26677"/>
                      <a:pt x="3674071" y="-25217"/>
                      <a:pt x="3951144" y="0"/>
                    </a:cubicBezTo>
                    <a:cubicBezTo>
                      <a:pt x="3951285" y="138604"/>
                      <a:pt x="3944089" y="291342"/>
                      <a:pt x="3951144" y="461665"/>
                    </a:cubicBezTo>
                    <a:cubicBezTo>
                      <a:pt x="3657469" y="485433"/>
                      <a:pt x="3519327" y="467423"/>
                      <a:pt x="3292620" y="461665"/>
                    </a:cubicBezTo>
                    <a:cubicBezTo>
                      <a:pt x="3065913" y="455907"/>
                      <a:pt x="2990715" y="486564"/>
                      <a:pt x="2752630" y="461665"/>
                    </a:cubicBezTo>
                    <a:cubicBezTo>
                      <a:pt x="2514545" y="436767"/>
                      <a:pt x="2437420" y="466423"/>
                      <a:pt x="2212641" y="461665"/>
                    </a:cubicBezTo>
                    <a:cubicBezTo>
                      <a:pt x="1987862" y="456907"/>
                      <a:pt x="1685402" y="429328"/>
                      <a:pt x="1514605" y="461665"/>
                    </a:cubicBezTo>
                    <a:cubicBezTo>
                      <a:pt x="1343808" y="494002"/>
                      <a:pt x="1080259" y="455156"/>
                      <a:pt x="935104" y="461665"/>
                    </a:cubicBezTo>
                    <a:cubicBezTo>
                      <a:pt x="789949" y="468174"/>
                      <a:pt x="223017" y="428048"/>
                      <a:pt x="0" y="461665"/>
                    </a:cubicBezTo>
                    <a:cubicBezTo>
                      <a:pt x="17938" y="333439"/>
                      <a:pt x="14678" y="122091"/>
                      <a:pt x="0" y="0"/>
                    </a:cubicBezTo>
                    <a:close/>
                  </a:path>
                  <a:path w="3951144" h="461665" stroke="0" extrusionOk="0">
                    <a:moveTo>
                      <a:pt x="0" y="0"/>
                    </a:moveTo>
                    <a:cubicBezTo>
                      <a:pt x="306929" y="16179"/>
                      <a:pt x="423020" y="10750"/>
                      <a:pt x="619013" y="0"/>
                    </a:cubicBezTo>
                    <a:cubicBezTo>
                      <a:pt x="815006" y="-10750"/>
                      <a:pt x="1001994" y="-20752"/>
                      <a:pt x="1159002" y="0"/>
                    </a:cubicBezTo>
                    <a:cubicBezTo>
                      <a:pt x="1316010" y="20752"/>
                      <a:pt x="1531214" y="-5297"/>
                      <a:pt x="1896549" y="0"/>
                    </a:cubicBezTo>
                    <a:cubicBezTo>
                      <a:pt x="2261884" y="5297"/>
                      <a:pt x="2390180" y="11839"/>
                      <a:pt x="2515562" y="0"/>
                    </a:cubicBezTo>
                    <a:cubicBezTo>
                      <a:pt x="2640944" y="-11839"/>
                      <a:pt x="2827288" y="9967"/>
                      <a:pt x="3134574" y="0"/>
                    </a:cubicBezTo>
                    <a:cubicBezTo>
                      <a:pt x="3441860" y="-9967"/>
                      <a:pt x="3586367" y="29256"/>
                      <a:pt x="3951144" y="0"/>
                    </a:cubicBezTo>
                    <a:cubicBezTo>
                      <a:pt x="3931273" y="179957"/>
                      <a:pt x="3944759" y="253348"/>
                      <a:pt x="3951144" y="461665"/>
                    </a:cubicBezTo>
                    <a:cubicBezTo>
                      <a:pt x="3688370" y="482441"/>
                      <a:pt x="3528688" y="476563"/>
                      <a:pt x="3292620" y="461665"/>
                    </a:cubicBezTo>
                    <a:cubicBezTo>
                      <a:pt x="3056552" y="446767"/>
                      <a:pt x="3011360" y="478777"/>
                      <a:pt x="2752630" y="461665"/>
                    </a:cubicBezTo>
                    <a:cubicBezTo>
                      <a:pt x="2493900" y="444554"/>
                      <a:pt x="2246511" y="454347"/>
                      <a:pt x="2094106" y="461665"/>
                    </a:cubicBezTo>
                    <a:cubicBezTo>
                      <a:pt x="1941701" y="468983"/>
                      <a:pt x="1717435" y="461606"/>
                      <a:pt x="1435582" y="461665"/>
                    </a:cubicBezTo>
                    <a:cubicBezTo>
                      <a:pt x="1153729" y="461724"/>
                      <a:pt x="950710" y="444766"/>
                      <a:pt x="816570" y="461665"/>
                    </a:cubicBezTo>
                    <a:cubicBezTo>
                      <a:pt x="682430" y="478564"/>
                      <a:pt x="180276" y="458827"/>
                      <a:pt x="0" y="461665"/>
                    </a:cubicBezTo>
                    <a:cubicBezTo>
                      <a:pt x="2131" y="313245"/>
                      <a:pt x="8477" y="111239"/>
                      <a:pt x="0" y="0"/>
                    </a:cubicBezTo>
                    <a:close/>
                  </a:path>
                </a:pathLst>
              </a:custGeom>
              <a:solidFill>
                <a:srgbClr val="DCE6F2"/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miter lim="400000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/>
              <a:p>
                <a:pPr>
                  <a:defRPr>
                    <a:latin typeface="Karla"/>
                    <a:ea typeface="Karla"/>
                    <a:cs typeface="Karla"/>
                    <a:sym typeface="Karla"/>
                  </a:defRPr>
                </a:pPr>
                <a:r>
                  <a:rPr sz="2400" dirty="0"/>
                  <a:t>Need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r>
                  <a:rPr sz="2400" dirty="0"/>
                  <a:t>and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88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912" y="5702498"/>
                <a:ext cx="3951144" cy="461665"/>
              </a:xfrm>
              <a:prstGeom prst="rect">
                <a:avLst/>
              </a:prstGeom>
              <a:blipFill>
                <a:blip r:embed="rId17"/>
                <a:stretch>
                  <a:fillRect l="-3165" t="-2273" b="-18182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miter lim="4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951144"/>
                          <a:gd name="connsiteY0" fmla="*/ 0 h 461665"/>
                          <a:gd name="connsiteX1" fmla="*/ 737547 w 3951144"/>
                          <a:gd name="connsiteY1" fmla="*/ 0 h 461665"/>
                          <a:gd name="connsiteX2" fmla="*/ 1435582 w 3951144"/>
                          <a:gd name="connsiteY2" fmla="*/ 0 h 461665"/>
                          <a:gd name="connsiteX3" fmla="*/ 2133618 w 3951144"/>
                          <a:gd name="connsiteY3" fmla="*/ 0 h 461665"/>
                          <a:gd name="connsiteX4" fmla="*/ 2673607 w 3951144"/>
                          <a:gd name="connsiteY4" fmla="*/ 0 h 461665"/>
                          <a:gd name="connsiteX5" fmla="*/ 3253109 w 3951144"/>
                          <a:gd name="connsiteY5" fmla="*/ 0 h 461665"/>
                          <a:gd name="connsiteX6" fmla="*/ 3951144 w 3951144"/>
                          <a:gd name="connsiteY6" fmla="*/ 0 h 461665"/>
                          <a:gd name="connsiteX7" fmla="*/ 3951144 w 3951144"/>
                          <a:gd name="connsiteY7" fmla="*/ 461665 h 461665"/>
                          <a:gd name="connsiteX8" fmla="*/ 3292620 w 3951144"/>
                          <a:gd name="connsiteY8" fmla="*/ 461665 h 461665"/>
                          <a:gd name="connsiteX9" fmla="*/ 2752630 w 3951144"/>
                          <a:gd name="connsiteY9" fmla="*/ 461665 h 461665"/>
                          <a:gd name="connsiteX10" fmla="*/ 2212641 w 3951144"/>
                          <a:gd name="connsiteY10" fmla="*/ 461665 h 461665"/>
                          <a:gd name="connsiteX11" fmla="*/ 1514605 w 3951144"/>
                          <a:gd name="connsiteY11" fmla="*/ 461665 h 461665"/>
                          <a:gd name="connsiteX12" fmla="*/ 935104 w 3951144"/>
                          <a:gd name="connsiteY12" fmla="*/ 461665 h 461665"/>
                          <a:gd name="connsiteX13" fmla="*/ 0 w 3951144"/>
                          <a:gd name="connsiteY13" fmla="*/ 461665 h 461665"/>
                          <a:gd name="connsiteX14" fmla="*/ 0 w 3951144"/>
                          <a:gd name="connsiteY14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951144" h="461665" fill="none" extrusionOk="0">
                            <a:moveTo>
                              <a:pt x="0" y="0"/>
                            </a:moveTo>
                            <a:cubicBezTo>
                              <a:pt x="210198" y="-30317"/>
                              <a:pt x="494021" y="10897"/>
                              <a:pt x="737547" y="0"/>
                            </a:cubicBezTo>
                            <a:cubicBezTo>
                              <a:pt x="981073" y="-10897"/>
                              <a:pt x="1286797" y="-34589"/>
                              <a:pt x="1435582" y="0"/>
                            </a:cubicBezTo>
                            <a:cubicBezTo>
                              <a:pt x="1584368" y="34589"/>
                              <a:pt x="1836457" y="1787"/>
                              <a:pt x="2133618" y="0"/>
                            </a:cubicBezTo>
                            <a:cubicBezTo>
                              <a:pt x="2430779" y="-1787"/>
                              <a:pt x="2520190" y="-9768"/>
                              <a:pt x="2673607" y="0"/>
                            </a:cubicBezTo>
                            <a:cubicBezTo>
                              <a:pt x="2827024" y="9768"/>
                              <a:pt x="3039537" y="-26677"/>
                              <a:pt x="3253109" y="0"/>
                            </a:cubicBezTo>
                            <a:cubicBezTo>
                              <a:pt x="3466681" y="26677"/>
                              <a:pt x="3674071" y="-25217"/>
                              <a:pt x="3951144" y="0"/>
                            </a:cubicBezTo>
                            <a:cubicBezTo>
                              <a:pt x="3951285" y="138604"/>
                              <a:pt x="3944089" y="291342"/>
                              <a:pt x="3951144" y="461665"/>
                            </a:cubicBezTo>
                            <a:cubicBezTo>
                              <a:pt x="3657469" y="485433"/>
                              <a:pt x="3519327" y="467423"/>
                              <a:pt x="3292620" y="461665"/>
                            </a:cubicBezTo>
                            <a:cubicBezTo>
                              <a:pt x="3065913" y="455907"/>
                              <a:pt x="2990715" y="486564"/>
                              <a:pt x="2752630" y="461665"/>
                            </a:cubicBezTo>
                            <a:cubicBezTo>
                              <a:pt x="2514545" y="436767"/>
                              <a:pt x="2437420" y="466423"/>
                              <a:pt x="2212641" y="461665"/>
                            </a:cubicBezTo>
                            <a:cubicBezTo>
                              <a:pt x="1987862" y="456907"/>
                              <a:pt x="1685402" y="429328"/>
                              <a:pt x="1514605" y="461665"/>
                            </a:cubicBezTo>
                            <a:cubicBezTo>
                              <a:pt x="1343808" y="494002"/>
                              <a:pt x="1080259" y="455156"/>
                              <a:pt x="935104" y="461665"/>
                            </a:cubicBezTo>
                            <a:cubicBezTo>
                              <a:pt x="789949" y="468174"/>
                              <a:pt x="223017" y="428048"/>
                              <a:pt x="0" y="461665"/>
                            </a:cubicBezTo>
                            <a:cubicBezTo>
                              <a:pt x="17938" y="333439"/>
                              <a:pt x="14678" y="122091"/>
                              <a:pt x="0" y="0"/>
                            </a:cubicBezTo>
                            <a:close/>
                          </a:path>
                          <a:path w="3951144" h="461665" stroke="0" extrusionOk="0">
                            <a:moveTo>
                              <a:pt x="0" y="0"/>
                            </a:moveTo>
                            <a:cubicBezTo>
                              <a:pt x="306929" y="16179"/>
                              <a:pt x="423020" y="10750"/>
                              <a:pt x="619013" y="0"/>
                            </a:cubicBezTo>
                            <a:cubicBezTo>
                              <a:pt x="815006" y="-10750"/>
                              <a:pt x="1001994" y="-20752"/>
                              <a:pt x="1159002" y="0"/>
                            </a:cubicBezTo>
                            <a:cubicBezTo>
                              <a:pt x="1316010" y="20752"/>
                              <a:pt x="1531214" y="-5297"/>
                              <a:pt x="1896549" y="0"/>
                            </a:cubicBezTo>
                            <a:cubicBezTo>
                              <a:pt x="2261884" y="5297"/>
                              <a:pt x="2390180" y="11839"/>
                              <a:pt x="2515562" y="0"/>
                            </a:cubicBezTo>
                            <a:cubicBezTo>
                              <a:pt x="2640944" y="-11839"/>
                              <a:pt x="2827288" y="9967"/>
                              <a:pt x="3134574" y="0"/>
                            </a:cubicBezTo>
                            <a:cubicBezTo>
                              <a:pt x="3441860" y="-9967"/>
                              <a:pt x="3586367" y="29256"/>
                              <a:pt x="3951144" y="0"/>
                            </a:cubicBezTo>
                            <a:cubicBezTo>
                              <a:pt x="3931273" y="179957"/>
                              <a:pt x="3944759" y="253348"/>
                              <a:pt x="3951144" y="461665"/>
                            </a:cubicBezTo>
                            <a:cubicBezTo>
                              <a:pt x="3688370" y="482441"/>
                              <a:pt x="3528688" y="476563"/>
                              <a:pt x="3292620" y="461665"/>
                            </a:cubicBezTo>
                            <a:cubicBezTo>
                              <a:pt x="3056552" y="446767"/>
                              <a:pt x="3011360" y="478777"/>
                              <a:pt x="2752630" y="461665"/>
                            </a:cubicBezTo>
                            <a:cubicBezTo>
                              <a:pt x="2493900" y="444554"/>
                              <a:pt x="2246511" y="454347"/>
                              <a:pt x="2094106" y="461665"/>
                            </a:cubicBezTo>
                            <a:cubicBezTo>
                              <a:pt x="1941701" y="468983"/>
                              <a:pt x="1717435" y="461606"/>
                              <a:pt x="1435582" y="461665"/>
                            </a:cubicBezTo>
                            <a:cubicBezTo>
                              <a:pt x="1153729" y="461724"/>
                              <a:pt x="950710" y="444766"/>
                              <a:pt x="816570" y="461665"/>
                            </a:cubicBezTo>
                            <a:cubicBezTo>
                              <a:pt x="682430" y="478564"/>
                              <a:pt x="180276" y="458827"/>
                              <a:pt x="0" y="461665"/>
                            </a:cubicBezTo>
                            <a:cubicBezTo>
                              <a:pt x="2131" y="313245"/>
                              <a:pt x="8477" y="11123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3" name="Group 60"/>
          <p:cNvGrpSpPr/>
          <p:nvPr/>
        </p:nvGrpSpPr>
        <p:grpSpPr>
          <a:xfrm>
            <a:off x="7938778" y="2962776"/>
            <a:ext cx="1292457" cy="1198085"/>
            <a:chOff x="0" y="0"/>
            <a:chExt cx="1292455" cy="1198084"/>
          </a:xfrm>
        </p:grpSpPr>
        <p:sp>
          <p:nvSpPr>
            <p:cNvPr id="789" name="Oval 61"/>
            <p:cNvSpPr/>
            <p:nvPr/>
          </p:nvSpPr>
          <p:spPr>
            <a:xfrm>
              <a:off x="0" y="-1"/>
              <a:ext cx="1292456" cy="1198085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traight Connector 62"/>
            <p:cNvSpPr/>
            <p:nvPr/>
          </p:nvSpPr>
          <p:spPr>
            <a:xfrm flipH="1">
              <a:off x="655595" y="-1"/>
              <a:ext cx="1" cy="1198085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1" name="TextBox 67"/>
                <p:cNvSpPr txBox="1"/>
                <p:nvPr/>
              </p:nvSpPr>
              <p:spPr>
                <a:xfrm>
                  <a:off x="852568" y="439225"/>
                  <a:ext cx="112015" cy="1053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91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568" y="439225"/>
                  <a:ext cx="112015" cy="105385"/>
                </a:xfrm>
                <a:prstGeom prst="rect">
                  <a:avLst/>
                </a:prstGeom>
                <a:blipFill>
                  <a:blip r:embed="rId18"/>
                  <a:stretch>
                    <a:fillRect l="-50000" r="-50000" b="-1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2" name="TextBox 68"/>
                <p:cNvSpPr txBox="1"/>
                <p:nvPr/>
              </p:nvSpPr>
              <p:spPr>
                <a:xfrm>
                  <a:off x="134513" y="461948"/>
                  <a:ext cx="462208" cy="2088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92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13" y="461948"/>
                  <a:ext cx="462208" cy="208862"/>
                </a:xfrm>
                <a:prstGeom prst="rect">
                  <a:avLst/>
                </a:prstGeom>
                <a:blipFill>
                  <a:blip r:embed="rId19"/>
                  <a:stretch>
                    <a:fillRect l="-13514" r="-8108" b="-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039060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 animBg="1" advAuto="0"/>
      <p:bldP spid="788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972" y="2212092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972" y="211358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385" y="2115222"/>
            <a:ext cx="12192000" cy="4876800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943" y="1990924"/>
            <a:ext cx="12192000" cy="48768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08DCC-9B3B-754E-9B5A-61E0165A67BA}"/>
              </a:ext>
            </a:extLst>
          </p:cNvPr>
          <p:cNvGrpSpPr/>
          <p:nvPr/>
        </p:nvGrpSpPr>
        <p:grpSpPr>
          <a:xfrm>
            <a:off x="4022326" y="993299"/>
            <a:ext cx="4379341" cy="1192835"/>
            <a:chOff x="4022326" y="993299"/>
            <a:chExt cx="4379341" cy="1192835"/>
          </a:xfrm>
        </p:grpSpPr>
        <p:grpSp>
          <p:nvGrpSpPr>
            <p:cNvPr id="11" name="Group 10"/>
            <p:cNvGrpSpPr/>
            <p:nvPr/>
          </p:nvGrpSpPr>
          <p:grpSpPr>
            <a:xfrm>
              <a:off x="4022326" y="997150"/>
              <a:ext cx="1450078" cy="1188984"/>
              <a:chOff x="4524990" y="977108"/>
              <a:chExt cx="1450078" cy="118898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24990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482377" y="977108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482376" y="1680975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5017681" y="1219667"/>
                <a:ext cx="464696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017681" y="1597252"/>
                <a:ext cx="464695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5472403" y="1955470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72403" y="993299"/>
              <a:ext cx="684833" cy="1188984"/>
              <a:chOff x="5472403" y="993299"/>
              <a:chExt cx="684833" cy="1188984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1" name="Straight Arrow Connector 20"/>
              <p:cNvCxnSpPr>
                <a:stCxn id="14" idx="6"/>
                <a:endCxn id="19" idx="2"/>
              </p:cNvCxnSpPr>
              <p:nvPr/>
            </p:nvCxnSpPr>
            <p:spPr>
              <a:xfrm flipV="1">
                <a:off x="5472404" y="1235858"/>
                <a:ext cx="192141" cy="385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19" idx="2"/>
              </p:cNvCxnSpPr>
              <p:nvPr/>
            </p:nvCxnSpPr>
            <p:spPr>
              <a:xfrm flipV="1">
                <a:off x="5472403" y="1235858"/>
                <a:ext cx="192142" cy="7522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14" idx="6"/>
                <a:endCxn id="20" idx="2"/>
              </p:cNvCxnSpPr>
              <p:nvPr/>
            </p:nvCxnSpPr>
            <p:spPr>
              <a:xfrm>
                <a:off x="5472404" y="1239709"/>
                <a:ext cx="192140" cy="70001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6157235" y="995225"/>
              <a:ext cx="725727" cy="1188984"/>
              <a:chOff x="5431509" y="993299"/>
              <a:chExt cx="725727" cy="1188984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1" name="Straight Arrow Connector 40"/>
              <p:cNvCxnSpPr>
                <a:stCxn id="19" idx="6"/>
                <a:endCxn id="39" idx="2"/>
              </p:cNvCxnSpPr>
              <p:nvPr/>
            </p:nvCxnSpPr>
            <p:spPr>
              <a:xfrm>
                <a:off x="5431510" y="1233932"/>
                <a:ext cx="233035" cy="192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20" idx="6"/>
              </p:cNvCxnSpPr>
              <p:nvPr/>
            </p:nvCxnSpPr>
            <p:spPr>
              <a:xfrm flipV="1">
                <a:off x="5431509" y="1235859"/>
                <a:ext cx="233036" cy="70194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19" idx="6"/>
              </p:cNvCxnSpPr>
              <p:nvPr/>
            </p:nvCxnSpPr>
            <p:spPr>
              <a:xfrm>
                <a:off x="5431510" y="1233932"/>
                <a:ext cx="233034" cy="705793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>
              <a:stCxn id="20" idx="6"/>
              <a:endCxn id="40" idx="2"/>
            </p:cNvCxnSpPr>
            <p:nvPr/>
          </p:nvCxnSpPr>
          <p:spPr>
            <a:xfrm>
              <a:off x="6157235" y="1939725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891731" y="1235857"/>
              <a:ext cx="1509936" cy="703867"/>
              <a:chOff x="5975067" y="1235687"/>
              <a:chExt cx="1509936" cy="70386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6409471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188127" y="1407081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5975068" y="1235687"/>
                <a:ext cx="434403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5975067" y="1613272"/>
                <a:ext cx="434404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6902162" y="1591747"/>
                <a:ext cx="326116" cy="550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EC45481-230C-3349-B585-C1023C6E7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29"/>
          <a:stretch/>
        </p:blipFill>
        <p:spPr>
          <a:xfrm>
            <a:off x="2789914" y="4217217"/>
            <a:ext cx="2844797" cy="208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5DB2D-3EEB-0644-B644-E0704CD30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4" r="9171" b="44505"/>
          <a:stretch/>
        </p:blipFill>
        <p:spPr>
          <a:xfrm>
            <a:off x="9752815" y="2467676"/>
            <a:ext cx="2456322" cy="2086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EDC73-C46F-2647-A624-0930A54B7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" t="2976" r="10059" b="38275"/>
          <a:stretch/>
        </p:blipFill>
        <p:spPr>
          <a:xfrm>
            <a:off x="6370125" y="2437832"/>
            <a:ext cx="2292342" cy="1982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EC388-C9DC-3F46-9927-BD8B5C186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0" y="2572505"/>
            <a:ext cx="2015334" cy="165081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E9CC97A-6F8B-134C-803C-B51DCB18B55C}"/>
              </a:ext>
            </a:extLst>
          </p:cNvPr>
          <p:cNvGrpSpPr/>
          <p:nvPr/>
        </p:nvGrpSpPr>
        <p:grpSpPr>
          <a:xfrm>
            <a:off x="1781175" y="1049118"/>
            <a:ext cx="3706026" cy="2222271"/>
            <a:chOff x="1781175" y="1049118"/>
            <a:chExt cx="3706026" cy="22222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CD541D-9B12-EF4E-85D8-61C2D45A7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9837" y="1049118"/>
              <a:ext cx="2547364" cy="222227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5CB08A5-E7A3-0041-85E2-20426D702F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53077" y="1428750"/>
              <a:ext cx="914400" cy="914400"/>
              <a:chOff x="2794028" y="3554024"/>
              <a:chExt cx="1505252" cy="13953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DDA7287-0C2D-BE4B-B93E-8C09C1A0DACA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0EE12E-B03D-8B40-B70C-B8784AF14120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39F052A-1E23-0B42-BCF2-90F956FA4EC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3504" y="4089340"/>
                    <a:ext cx="269158" cy="375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39F052A-1E23-0B42-BCF2-90F956FA4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3504" y="4089340"/>
                    <a:ext cx="269158" cy="3757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143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B4E6414-FA3B-DC49-8BBC-F867556E1E7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4153" y="4101082"/>
                    <a:ext cx="681339" cy="3522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500" b="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B4E6414-FA3B-DC49-8BBC-F867556E1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4153" y="4101082"/>
                    <a:ext cx="681339" cy="3522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091" r="-3030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7636235-37B2-A345-B47F-88DF6786663E}"/>
                </a:ext>
              </a:extLst>
            </p:cNvPr>
            <p:cNvCxnSpPr/>
            <p:nvPr/>
          </p:nvCxnSpPr>
          <p:spPr>
            <a:xfrm flipV="1">
              <a:off x="1781175" y="2343150"/>
              <a:ext cx="196059" cy="20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3985E47-382E-FD43-BA5C-93397CC3873E}"/>
                </a:ext>
              </a:extLst>
            </p:cNvPr>
            <p:cNvCxnSpPr>
              <a:cxnSpLocks/>
            </p:cNvCxnSpPr>
            <p:nvPr/>
          </p:nvCxnSpPr>
          <p:spPr>
            <a:xfrm>
              <a:off x="2939837" y="1902665"/>
              <a:ext cx="22246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E147E61-869B-744E-82EC-F94E57E29A72}"/>
              </a:ext>
            </a:extLst>
          </p:cNvPr>
          <p:cNvGrpSpPr/>
          <p:nvPr/>
        </p:nvGrpSpPr>
        <p:grpSpPr>
          <a:xfrm>
            <a:off x="1781175" y="4143375"/>
            <a:ext cx="1381125" cy="914400"/>
            <a:chOff x="1781175" y="4143375"/>
            <a:chExt cx="1381125" cy="9144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AC1E48-5430-494B-BCA6-9F06576452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5360" y="4143375"/>
              <a:ext cx="914400" cy="914400"/>
              <a:chOff x="2794028" y="3554024"/>
              <a:chExt cx="1505252" cy="139534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C814BB9-12B9-5C4E-A87A-6DABFCAD5279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F5EB0AC-4A75-6A4B-B07B-57D8820C6E99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B04E47-BA12-5844-9A1C-6EE51579EBD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2501" y="4063832"/>
                    <a:ext cx="269158" cy="375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B04E47-BA12-5844-9A1C-6EE51579E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2501" y="4063832"/>
                    <a:ext cx="269158" cy="3757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85"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D24D10F-792B-C24E-8B91-9D1146769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b="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D24D10F-792B-C24E-8B91-9D1146769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824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A97FD61-A9CC-4645-8CCE-4B1B69B5FAF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75" y="4143375"/>
              <a:ext cx="164185" cy="1821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0D25AAF-6229-BE4E-A8E5-CCA23A682BF2}"/>
                </a:ext>
              </a:extLst>
            </p:cNvPr>
            <p:cNvCxnSpPr>
              <a:cxnSpLocks/>
            </p:cNvCxnSpPr>
            <p:nvPr/>
          </p:nvCxnSpPr>
          <p:spPr>
            <a:xfrm>
              <a:off x="2939837" y="4665558"/>
              <a:ext cx="2224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B2A06D-0D6E-E349-8DA2-A6A2DE7183B6}"/>
              </a:ext>
            </a:extLst>
          </p:cNvPr>
          <p:cNvGrpSpPr/>
          <p:nvPr/>
        </p:nvGrpSpPr>
        <p:grpSpPr>
          <a:xfrm>
            <a:off x="5261283" y="2654352"/>
            <a:ext cx="1178199" cy="1542544"/>
            <a:chOff x="5261283" y="2654352"/>
            <a:chExt cx="1178199" cy="15425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8C770-13A4-3A42-9359-1AF5951C3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98040" y="2923996"/>
              <a:ext cx="914400" cy="914400"/>
              <a:chOff x="2794028" y="3554024"/>
              <a:chExt cx="1505252" cy="139534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2D7994B-2FB2-B848-B777-347302ED14C0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B765A5-6840-9645-BBBA-D0624B3F5A4C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D8E2FF1-DF03-AD46-A15F-428B69C66BD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500" b="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D8E2FF1-DF03-AD46-A15F-428B69C66B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AC3CB7-8398-124F-8C06-05AAB76D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9727" y="3815896"/>
              <a:ext cx="368300" cy="3810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EF605BE-7399-0541-BD43-4BA67B70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61283" y="2654352"/>
              <a:ext cx="342900" cy="3683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A801CB2-55D1-D248-BE11-9E49F1EB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01571" y="3296859"/>
              <a:ext cx="237911" cy="24622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AE6B7D-E458-2847-80B7-CE46121B1EC7}"/>
              </a:ext>
            </a:extLst>
          </p:cNvPr>
          <p:cNvGrpSpPr/>
          <p:nvPr/>
        </p:nvGrpSpPr>
        <p:grpSpPr>
          <a:xfrm>
            <a:off x="8555853" y="2967561"/>
            <a:ext cx="1352317" cy="914400"/>
            <a:chOff x="8555853" y="2967561"/>
            <a:chExt cx="1352317" cy="9144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BDBC02A-DFA3-AB49-9A89-61A17FA9CE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34623" y="2967561"/>
              <a:ext cx="914400" cy="914400"/>
              <a:chOff x="2794028" y="3554024"/>
              <a:chExt cx="1505252" cy="13953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083D079-FFF9-494C-895B-73770987FABF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F2C6B16-564C-D742-B7E3-ACB57D734278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5826537-8E87-9741-A8D3-E179F73B72A6}"/>
                      </a:ext>
                    </a:extLst>
                  </p:cNvPr>
                  <p:cNvSpPr txBox="1"/>
                  <p:nvPr/>
                </p:nvSpPr>
                <p:spPr>
                  <a:xfrm>
                    <a:off x="3728425" y="4056521"/>
                    <a:ext cx="269158" cy="375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5826537-8E87-9741-A8D3-E179F73B7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8425" y="4056521"/>
                    <a:ext cx="269158" cy="3757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385"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A9DE48C-B082-764A-90AD-9EE758A34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55853" y="3296859"/>
              <a:ext cx="237911" cy="24622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BB906B1-5A2A-334A-9E14-C3B1D3287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70259" y="3296859"/>
              <a:ext cx="237911" cy="24622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64FE348-31F9-174F-8DE5-57AF586ECEA1}"/>
              </a:ext>
            </a:extLst>
          </p:cNvPr>
          <p:cNvSpPr/>
          <p:nvPr/>
        </p:nvSpPr>
        <p:spPr>
          <a:xfrm>
            <a:off x="445872" y="253013"/>
            <a:ext cx="10687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For 2-D input the same idea applies. </a:t>
            </a:r>
          </a:p>
        </p:txBody>
      </p:sp>
    </p:spTree>
    <p:extLst>
      <p:ext uri="{BB962C8B-B14F-4D97-AF65-F5344CB8AC3E}">
        <p14:creationId xmlns:p14="http://schemas.microsoft.com/office/powerpoint/2010/main" val="45223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E140A-702D-B449-9356-815A0E44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70" y="1018787"/>
            <a:ext cx="5885830" cy="51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2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6F8F-6764-A740-8758-753E3243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E9A3FC-E639-C646-AD4A-03FEF46AC1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414" y="1177758"/>
                <a:ext cx="11009293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176"/>
                  </a:spcBef>
                </a:pPr>
                <a:r>
                  <a:rPr lang="en-US" sz="2400" dirty="0"/>
                  <a:t>We build these complex functions by composing simple functions of the form: </a:t>
                </a:r>
              </a:p>
              <a:p>
                <a:pPr algn="ctr">
                  <a:spcBef>
                    <a:spcPts val="1176"/>
                  </a:spcBef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176"/>
                  </a:spcBef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the activation function. </a:t>
                </a:r>
              </a:p>
              <a:p>
                <a:pPr>
                  <a:spcBef>
                    <a:spcPts val="1176"/>
                  </a:spcBef>
                </a:pPr>
                <a:r>
                  <a:rPr lang="en-US" sz="2400" dirty="0"/>
                  <a:t>We represent our simple function as a </a:t>
                </a:r>
                <a:r>
                  <a:rPr lang="en-US" sz="2400" b="1" dirty="0"/>
                  <a:t>graph</a:t>
                </a:r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E9A3FC-E639-C646-AD4A-03FEF46AC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1177758"/>
                <a:ext cx="11009293" cy="2111143"/>
              </a:xfrm>
              <a:prstGeom prst="rect">
                <a:avLst/>
              </a:prstGeom>
              <a:blipFill>
                <a:blip r:embed="rId2"/>
                <a:stretch>
                  <a:fillRect l="-806" t="-2381" b="-18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6EDD561-794C-F340-9E2B-4F678D34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79" y="3663115"/>
            <a:ext cx="2700649" cy="3194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97593-12C5-464C-85EC-6C64FBB715D4}"/>
                  </a:ext>
                </a:extLst>
              </p:cNvPr>
              <p:cNvSpPr txBox="1"/>
              <p:nvPr/>
            </p:nvSpPr>
            <p:spPr>
              <a:xfrm>
                <a:off x="6005848" y="4506504"/>
                <a:ext cx="4078310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464646"/>
                    </a:solidFill>
                    <a:latin typeface="Karla"/>
                    <a:cs typeface="Karla"/>
                  </a:rPr>
                  <a:t>Each edge in this graph represents multiplication by a different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cs typeface="Karla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cs typeface="Karla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cs typeface="Karla"/>
                          </a:rPr>
                          <m:t>𝑖</m:t>
                        </m:r>
                      </m:sub>
                    </m:sSub>
                    <m:r>
                      <a:rPr lang="en-US" sz="2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cs typeface="Karla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464646"/>
                  </a:solidFill>
                  <a:latin typeface="Karla"/>
                  <a:cs typeface="Karla"/>
                </a:endParaRPr>
              </a:p>
              <a:p>
                <a:endParaRPr lang="en-US" sz="20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97593-12C5-464C-85EC-6C64FBB71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48" y="4506504"/>
                <a:ext cx="4078310" cy="1508105"/>
              </a:xfrm>
              <a:prstGeom prst="rect">
                <a:avLst/>
              </a:prstGeom>
              <a:blipFill>
                <a:blip r:embed="rId4"/>
                <a:stretch>
                  <a:fillRect l="-2181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33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in NN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40293" y="1896361"/>
            <a:ext cx="8107618" cy="4054508"/>
            <a:chOff x="2396286" y="1922407"/>
            <a:chExt cx="7528331" cy="3764814"/>
          </a:xfrm>
        </p:grpSpPr>
        <p:sp>
          <p:nvSpPr>
            <p:cNvPr id="175" name="Rectangle 174"/>
            <p:cNvSpPr/>
            <p:nvPr/>
          </p:nvSpPr>
          <p:spPr>
            <a:xfrm>
              <a:off x="8845325" y="257568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922407"/>
              <a:ext cx="1079292" cy="27958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67478" y="2165395"/>
              <a:ext cx="732077" cy="2305142"/>
              <a:chOff x="4567478" y="2165395"/>
              <a:chExt cx="732077" cy="230514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4567478" y="2165395"/>
                    <a:ext cx="704088" cy="706170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78" y="2165395"/>
                    <a:ext cx="704088" cy="70617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Oval 48"/>
                  <p:cNvSpPr/>
                  <p:nvPr/>
                </p:nvSpPr>
                <p:spPr>
                  <a:xfrm>
                    <a:off x="4595467" y="3764367"/>
                    <a:ext cx="704088" cy="706170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9" name="Oval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5467" y="3764367"/>
                    <a:ext cx="704088" cy="70617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Straight Arrow Connector 68"/>
            <p:cNvCxnSpPr>
              <a:cxnSpLocks/>
              <a:stCxn id="8" idx="6"/>
              <a:endCxn id="175" idx="1"/>
            </p:cNvCxnSpPr>
            <p:nvPr/>
          </p:nvCxnSpPr>
          <p:spPr>
            <a:xfrm>
              <a:off x="5271566" y="2518480"/>
              <a:ext cx="3573759" cy="78601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cxnSpLocks/>
              <a:stCxn id="49" idx="6"/>
              <a:endCxn id="175" idx="1"/>
            </p:cNvCxnSpPr>
            <p:nvPr/>
          </p:nvCxnSpPr>
          <p:spPr>
            <a:xfrm flipV="1">
              <a:off x="5299555" y="3304493"/>
              <a:ext cx="3545770" cy="81295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endCxn id="8" idx="2"/>
            </p:cNvCxnSpPr>
            <p:nvPr/>
          </p:nvCxnSpPr>
          <p:spPr>
            <a:xfrm flipV="1">
              <a:off x="3322078" y="2518480"/>
              <a:ext cx="1245400" cy="124588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cxnSpLocks/>
              <a:endCxn id="49" idx="2"/>
            </p:cNvCxnSpPr>
            <p:nvPr/>
          </p:nvCxnSpPr>
          <p:spPr>
            <a:xfrm>
              <a:off x="3412524" y="2904655"/>
              <a:ext cx="1182943" cy="121279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</p:cNvCxnSpPr>
            <p:nvPr/>
          </p:nvCxnSpPr>
          <p:spPr>
            <a:xfrm flipV="1">
              <a:off x="3378855" y="2551570"/>
              <a:ext cx="1144912" cy="3199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endCxn id="49" idx="2"/>
            </p:cNvCxnSpPr>
            <p:nvPr/>
          </p:nvCxnSpPr>
          <p:spPr>
            <a:xfrm>
              <a:off x="3323893" y="3764367"/>
              <a:ext cx="1271574" cy="35308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25738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694775" y="4718292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4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72475E-B581-4D47-8A13-409765017B81}"/>
                  </a:ext>
                </a:extLst>
              </p:cNvPr>
              <p:cNvSpPr txBox="1"/>
              <p:nvPr/>
            </p:nvSpPr>
            <p:spPr>
              <a:xfrm>
                <a:off x="2558676" y="2764945"/>
                <a:ext cx="6383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72475E-B581-4D47-8A13-40976501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676" y="2764945"/>
                <a:ext cx="638326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6F16128-B2A1-9846-AF4D-E334B6A17340}"/>
                  </a:ext>
                </a:extLst>
              </p:cNvPr>
              <p:cNvSpPr txBox="1"/>
              <p:nvPr/>
            </p:nvSpPr>
            <p:spPr>
              <a:xfrm>
                <a:off x="2533002" y="3692302"/>
                <a:ext cx="6383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6F16128-B2A1-9846-AF4D-E334B6A1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002" y="3692302"/>
                <a:ext cx="6383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90B357-7F68-0842-98C8-CE5C788EFA5C}"/>
                  </a:ext>
                </a:extLst>
              </p:cNvPr>
              <p:cNvSpPr/>
              <p:nvPr/>
            </p:nvSpPr>
            <p:spPr>
              <a:xfrm>
                <a:off x="3457617" y="2316893"/>
                <a:ext cx="66159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90B357-7F68-0842-98C8-CE5C788EF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17" y="2316893"/>
                <a:ext cx="661591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EF85587-558E-3A48-8F82-064E397F45DB}"/>
                  </a:ext>
                </a:extLst>
              </p:cNvPr>
              <p:cNvSpPr/>
              <p:nvPr/>
            </p:nvSpPr>
            <p:spPr>
              <a:xfrm>
                <a:off x="3720661" y="3307783"/>
                <a:ext cx="66159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EF85587-558E-3A48-8F82-064E397F4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661" y="3307783"/>
                <a:ext cx="661591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A2A0CC8-35FF-044B-8D1E-F476F3D9BDB0}"/>
                  </a:ext>
                </a:extLst>
              </p:cNvPr>
              <p:cNvSpPr/>
              <p:nvPr/>
            </p:nvSpPr>
            <p:spPr>
              <a:xfrm>
                <a:off x="2904391" y="3292321"/>
                <a:ext cx="66691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A2A0CC8-35FF-044B-8D1E-F476F3D9B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91" y="3292321"/>
                <a:ext cx="66691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4974E38-14DB-F543-AF05-613CC9536359}"/>
                  </a:ext>
                </a:extLst>
              </p:cNvPr>
              <p:cNvSpPr/>
              <p:nvPr/>
            </p:nvSpPr>
            <p:spPr>
              <a:xfrm>
                <a:off x="3419634" y="4093978"/>
                <a:ext cx="66691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4974E38-14DB-F543-AF05-613CC9536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4" y="4093978"/>
                <a:ext cx="666914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AEB5BA3-9C00-DA42-8F73-50E93244958F}"/>
                  </a:ext>
                </a:extLst>
              </p:cNvPr>
              <p:cNvSpPr/>
              <p:nvPr/>
            </p:nvSpPr>
            <p:spPr>
              <a:xfrm>
                <a:off x="5577804" y="2310141"/>
                <a:ext cx="3187026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AEB5BA3-9C00-DA42-8F73-50E932449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04" y="2310141"/>
                <a:ext cx="3187026" cy="381515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77B184B-17BD-0F4D-9F5A-2E0B0E85888D}"/>
                  </a:ext>
                </a:extLst>
              </p:cNvPr>
              <p:cNvSpPr/>
              <p:nvPr/>
            </p:nvSpPr>
            <p:spPr>
              <a:xfrm>
                <a:off x="5516891" y="4169681"/>
                <a:ext cx="319767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77B184B-17BD-0F4D-9F5A-2E0B0E858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91" y="4169681"/>
                <a:ext cx="3197670" cy="381515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14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94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19476" y="1583061"/>
            <a:ext cx="10327008" cy="211114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14875">
              <a:lnSpc>
                <a:spcPct val="130000"/>
              </a:lnSpc>
              <a:spcBef>
                <a:spcPts val="200"/>
              </a:spcBef>
              <a:defRPr sz="1081" b="1"/>
            </a:pPr>
            <a:r>
              <a:rPr sz="2400" dirty="0"/>
              <a:t>So far: </a:t>
            </a:r>
          </a:p>
          <a:p>
            <a:pPr marL="649128" indent="-161162" defTabSz="214875">
              <a:lnSpc>
                <a:spcPct val="13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2400" dirty="0"/>
              <a:t>A </a:t>
            </a:r>
            <a:r>
              <a:rPr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single</a:t>
            </a:r>
            <a:r>
              <a:rPr sz="2400" dirty="0"/>
              <a:t> neuron can be a </a:t>
            </a:r>
            <a:r>
              <a:rPr sz="2400" kern="1200" dirty="0">
                <a:solidFill>
                  <a:schemeClr val="accent1"/>
                </a:solidFill>
                <a:latin typeface="Karla" pitchFamily="2" charset="0"/>
                <a:ea typeface="+mn-ea"/>
              </a:rPr>
              <a:t>logistic regression</a:t>
            </a:r>
            <a:r>
              <a:rPr sz="2400" dirty="0">
                <a:solidFill>
                  <a:schemeClr val="accent1"/>
                </a:solidFill>
                <a:latin typeface="Karla" pitchFamily="2" charset="0"/>
              </a:rPr>
              <a:t> </a:t>
            </a:r>
            <a:r>
              <a:rPr sz="2400" dirty="0"/>
              <a:t>or linear unit. We will soon see other choices</a:t>
            </a:r>
            <a:r>
              <a:rPr lang="en-US" sz="2400" dirty="0"/>
              <a:t> of activation function</a:t>
            </a:r>
            <a:r>
              <a:rPr sz="2400" dirty="0"/>
              <a:t>. </a:t>
            </a:r>
          </a:p>
          <a:p>
            <a:pPr marL="649128" indent="-161162" defTabSz="214875">
              <a:lnSpc>
                <a:spcPct val="13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2400" dirty="0"/>
              <a:t>A neural network is a </a:t>
            </a:r>
            <a:r>
              <a:rPr sz="2400" dirty="0">
                <a:solidFill>
                  <a:schemeClr val="accent1"/>
                </a:solidFill>
              </a:rPr>
              <a:t>combination</a:t>
            </a:r>
            <a:r>
              <a:rPr sz="2400" dirty="0"/>
              <a:t> of logistic regression (or other types) units. </a:t>
            </a:r>
          </a:p>
          <a:p>
            <a:pPr marL="649128" indent="-161162" defTabSz="214875">
              <a:lnSpc>
                <a:spcPct val="13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2400" dirty="0"/>
              <a:t>A neural network can </a:t>
            </a:r>
            <a:r>
              <a:rPr sz="2400" dirty="0">
                <a:solidFill>
                  <a:schemeClr val="accent1"/>
                </a:solidFill>
              </a:rPr>
              <a:t>approximate</a:t>
            </a:r>
            <a:r>
              <a:rPr sz="2400" dirty="0"/>
              <a:t> non-linear functions either for regression or classification.</a:t>
            </a:r>
          </a:p>
          <a:p>
            <a:pPr marL="746" indent="487219" defTabSz="214875">
              <a:lnSpc>
                <a:spcPct val="130000"/>
              </a:lnSpc>
              <a:spcBef>
                <a:spcPts val="200"/>
              </a:spcBef>
              <a:defRPr sz="1081"/>
            </a:pPr>
            <a:r>
              <a:rPr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638838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0" build="p" bldLvl="5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Next</a:t>
            </a:r>
            <a:endParaRPr dirty="0"/>
          </a:p>
        </p:txBody>
      </p:sp>
      <p:sp>
        <p:nvSpPr>
          <p:cNvPr id="94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19115" y="913988"/>
            <a:ext cx="10327008" cy="2111144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5968" defTabSz="214875">
              <a:lnSpc>
                <a:spcPct val="130000"/>
              </a:lnSpc>
              <a:spcBef>
                <a:spcPts val="200"/>
              </a:spcBef>
              <a:defRPr sz="1081" b="1"/>
            </a:pPr>
            <a:r>
              <a:rPr sz="2400" dirty="0"/>
              <a:t>Next: </a:t>
            </a:r>
          </a:p>
          <a:p>
            <a:pPr marL="649128" indent="-161162" defTabSz="214875">
              <a:lnSpc>
                <a:spcPct val="13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2400" dirty="0"/>
              <a:t>What kind of </a:t>
            </a:r>
            <a:r>
              <a:rPr sz="2400" dirty="0">
                <a:solidFill>
                  <a:schemeClr val="accent1"/>
                </a:solidFill>
              </a:rPr>
              <a:t>activations</a:t>
            </a:r>
            <a:r>
              <a:rPr sz="2400" dirty="0"/>
              <a:t>, how many </a:t>
            </a:r>
            <a:r>
              <a:rPr sz="2400" dirty="0">
                <a:solidFill>
                  <a:schemeClr val="accent1"/>
                </a:solidFill>
              </a:rPr>
              <a:t>neurons</a:t>
            </a:r>
            <a:r>
              <a:rPr sz="2400" dirty="0"/>
              <a:t>, how many </a:t>
            </a:r>
            <a:r>
              <a:rPr sz="2400" dirty="0">
                <a:solidFill>
                  <a:schemeClr val="accent1"/>
                </a:solidFill>
              </a:rPr>
              <a:t>layers</a:t>
            </a:r>
            <a:r>
              <a:rPr sz="2400" dirty="0"/>
              <a:t>, how to construct the </a:t>
            </a:r>
            <a:r>
              <a:rPr sz="2400" dirty="0">
                <a:solidFill>
                  <a:schemeClr val="accent1"/>
                </a:solidFill>
              </a:rPr>
              <a:t>output</a:t>
            </a:r>
            <a:r>
              <a:rPr sz="2400" dirty="0"/>
              <a:t> unit and what </a:t>
            </a:r>
            <a:r>
              <a:rPr sz="2400" dirty="0">
                <a:solidFill>
                  <a:schemeClr val="accent1"/>
                </a:solidFill>
              </a:rPr>
              <a:t>loss</a:t>
            </a:r>
            <a:r>
              <a:rPr sz="2400" dirty="0"/>
              <a:t> functions are appropriate?</a:t>
            </a:r>
            <a:endParaRPr lang="en-US" sz="2400" dirty="0"/>
          </a:p>
          <a:p>
            <a:pPr marL="487966" defTabSz="214875">
              <a:lnSpc>
                <a:spcPct val="130000"/>
              </a:lnSpc>
              <a:spcBef>
                <a:spcPts val="200"/>
              </a:spcBef>
              <a:buSzPct val="100000"/>
              <a:defRPr sz="1081"/>
            </a:pPr>
            <a:endParaRPr sz="2400" dirty="0"/>
          </a:p>
          <a:p>
            <a:pPr indent="5968" defTabSz="214875">
              <a:lnSpc>
                <a:spcPct val="130000"/>
              </a:lnSpc>
              <a:spcBef>
                <a:spcPts val="200"/>
              </a:spcBef>
              <a:defRPr sz="1081" b="1"/>
            </a:pPr>
            <a:r>
              <a:rPr sz="2400" dirty="0"/>
              <a:t>Following lectures on NN:</a:t>
            </a:r>
          </a:p>
          <a:p>
            <a:pPr marL="647636" indent="-158924" defTabSz="214875">
              <a:lnSpc>
                <a:spcPct val="13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2400" dirty="0"/>
              <a:t>How do we </a:t>
            </a:r>
            <a:r>
              <a:rPr sz="2400" dirty="0">
                <a:solidFill>
                  <a:schemeClr val="accent1"/>
                </a:solidFill>
              </a:rPr>
              <a:t>estimate</a:t>
            </a:r>
            <a:r>
              <a:rPr sz="2400" dirty="0"/>
              <a:t> the weights and biases? </a:t>
            </a:r>
          </a:p>
          <a:p>
            <a:pPr marL="647636" indent="-158924" defTabSz="214875">
              <a:lnSpc>
                <a:spcPct val="13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2400" dirty="0"/>
              <a:t>How to </a:t>
            </a:r>
            <a:r>
              <a:rPr sz="2400" dirty="0">
                <a:solidFill>
                  <a:schemeClr val="accent1"/>
                </a:solidFill>
              </a:rPr>
              <a:t>regularize</a:t>
            </a:r>
            <a:r>
              <a:rPr sz="2400" dirty="0"/>
              <a:t> Neural Networks?</a:t>
            </a:r>
          </a:p>
          <a:p>
            <a:pPr marL="746" indent="487219" defTabSz="214875">
              <a:lnSpc>
                <a:spcPct val="130000"/>
              </a:lnSpc>
              <a:spcBef>
                <a:spcPts val="200"/>
              </a:spcBef>
              <a:defRPr sz="1081"/>
            </a:pPr>
            <a:r>
              <a:rPr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0786326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0" build="p" bldLvl="5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8743-D557-034F-BD9D-C7EAFD4B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7F06E-9055-6B4F-977E-ABAB49790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966" defTabSz="214875">
              <a:spcBef>
                <a:spcPts val="200"/>
              </a:spcBef>
              <a:buSzPct val="100000"/>
              <a:defRPr sz="1081"/>
            </a:pPr>
            <a:r>
              <a:rPr lang="en-US" dirty="0"/>
              <a:t>Next</a:t>
            </a:r>
          </a:p>
          <a:p>
            <a:pPr marL="649128" indent="-161162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lang="en-US" dirty="0"/>
              <a:t>What kind of </a:t>
            </a:r>
            <a:r>
              <a:rPr lang="en-US" dirty="0">
                <a:solidFill>
                  <a:schemeClr val="accent1"/>
                </a:solidFill>
              </a:rPr>
              <a:t>activations</a:t>
            </a:r>
            <a:r>
              <a:rPr lang="en-US" dirty="0"/>
              <a:t>, how many </a:t>
            </a:r>
            <a:r>
              <a:rPr lang="en-US" dirty="0">
                <a:solidFill>
                  <a:schemeClr val="accent1"/>
                </a:solidFill>
              </a:rPr>
              <a:t>neurons</a:t>
            </a:r>
            <a:r>
              <a:rPr lang="en-US" dirty="0"/>
              <a:t>, how many </a:t>
            </a:r>
            <a:r>
              <a:rPr lang="en-US" dirty="0">
                <a:solidFill>
                  <a:schemeClr val="accent1"/>
                </a:solidFill>
              </a:rPr>
              <a:t>layers</a:t>
            </a:r>
            <a:r>
              <a:rPr lang="en-US" dirty="0"/>
              <a:t>, how to construct the </a:t>
            </a:r>
            <a:r>
              <a:rPr lang="en-US" dirty="0">
                <a:solidFill>
                  <a:schemeClr val="accent1"/>
                </a:solidFill>
              </a:rPr>
              <a:t>output</a:t>
            </a:r>
            <a:r>
              <a:rPr lang="en-US" dirty="0"/>
              <a:t> unit and what </a:t>
            </a:r>
            <a:r>
              <a:rPr lang="en-US" dirty="0">
                <a:solidFill>
                  <a:schemeClr val="accent1"/>
                </a:solidFill>
              </a:rPr>
              <a:t>loss</a:t>
            </a:r>
            <a:r>
              <a:rPr lang="en-US" dirty="0"/>
              <a:t> functions are appropriate?</a:t>
            </a:r>
          </a:p>
          <a:p>
            <a:pPr indent="5968" defTabSz="214875">
              <a:spcBef>
                <a:spcPts val="200"/>
              </a:spcBef>
              <a:defRPr sz="1081" b="1"/>
            </a:pPr>
            <a:r>
              <a:rPr lang="en-US" dirty="0"/>
              <a:t>Following two lectures on NN:</a:t>
            </a:r>
          </a:p>
          <a:p>
            <a:pPr marL="647636" indent="-158924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lang="en-US" dirty="0"/>
              <a:t>How do we </a:t>
            </a:r>
            <a:r>
              <a:rPr lang="en-US" dirty="0">
                <a:solidFill>
                  <a:schemeClr val="accent1"/>
                </a:solidFill>
              </a:rPr>
              <a:t>estimate</a:t>
            </a:r>
            <a:r>
              <a:rPr lang="en-US" dirty="0"/>
              <a:t> the weights and biases? </a:t>
            </a:r>
          </a:p>
          <a:p>
            <a:pPr marL="647636" indent="-158924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lang="en-US" dirty="0"/>
              <a:t>How to </a:t>
            </a:r>
            <a:r>
              <a:rPr lang="en-US" dirty="0">
                <a:solidFill>
                  <a:schemeClr val="accent1"/>
                </a:solidFill>
              </a:rPr>
              <a:t>regularize</a:t>
            </a:r>
            <a:r>
              <a:rPr lang="en-US" dirty="0"/>
              <a:t> Neural Networks?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50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98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7F26AD-B1A6-5F4A-BDA9-BCFD672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this point we just re-branded logistic regression to look like a neuron.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How about regression? </a:t>
            </a:r>
          </a:p>
          <a:p>
            <a:r>
              <a:rPr lang="en-US" dirty="0"/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F61B6-EB80-2240-8767-3B0C92D83816}"/>
              </a:ext>
            </a:extLst>
          </p:cNvPr>
          <p:cNvGrpSpPr/>
          <p:nvPr/>
        </p:nvGrpSpPr>
        <p:grpSpPr>
          <a:xfrm>
            <a:off x="623612" y="3308697"/>
            <a:ext cx="11852982" cy="1032810"/>
            <a:chOff x="0" y="4778909"/>
            <a:chExt cx="11852982" cy="10328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0AFCDB-9F7B-B046-8C06-75F1DD423467}"/>
                </a:ext>
              </a:extLst>
            </p:cNvPr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C89AEBB-EF47-B149-8DEF-77C5C58F3967}"/>
                      </a:ext>
                    </a:extLst>
                  </p:cNvPr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37D6351-E532-6C4C-9C43-2C5695FF1DFC}"/>
                  </a:ext>
                </a:extLst>
              </p:cNvPr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0A06B87-19BC-C443-8B2F-7D9ABFED2142}"/>
                    </a:ext>
                  </a:extLst>
                </p:cNvPr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DCE970E-DD03-A84F-8F81-CD6B27A91F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6156394D-8C8D-A944-AD7C-76B2CFFE4C83}"/>
                    </a:ext>
                  </a:extLst>
                </p:cNvPr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4C5D523-7B2B-074B-9241-DE100079B7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26AC1345-E402-414A-881A-5F4446B54672}"/>
                    </a:ext>
                  </a:extLst>
                </p:cNvPr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214305E-509C-0841-94AE-778DBB66373E}"/>
                    </a:ext>
                  </a:extLst>
                </p:cNvPr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Linear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EC63AB44-00F7-B748-89C9-8503C1C23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062" y="3529169"/>
                      <a:ext cx="22455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Y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EC63AB44-00F7-B748-89C9-8503C1C23C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77062" y="3529169"/>
                      <a:ext cx="224551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685" t="-6667" b="-2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075B046-BFA9-9E44-BE39-CA17870B9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37168" y="3713835"/>
                  <a:ext cx="538247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AFA11E2-C6F5-4647-AA2A-35E4F6A44066}"/>
                    </a:ext>
                  </a:extLst>
                </p:cNvPr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C6591791-3F3F-094B-8516-06AE9CE1A121}"/>
                    </a:ext>
                  </a:extLst>
                </p:cNvPr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8166E8A0-1904-2540-9483-DCD7B9B402D9}"/>
                    </a:ext>
                  </a:extLst>
                </p:cNvPr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E9757D-F951-9141-9FAC-448631818BA7}"/>
                    </a:ext>
                  </a:extLst>
                </p:cNvPr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F1940C2-C0D8-134B-AFBC-A323BE8F5DD1}"/>
                </a:ext>
              </a:extLst>
            </p:cNvPr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37AA7A-B4A0-2542-B12B-3CDBD13C1E9F}"/>
              </a:ext>
            </a:extLst>
          </p:cNvPr>
          <p:cNvGrpSpPr/>
          <p:nvPr/>
        </p:nvGrpSpPr>
        <p:grpSpPr>
          <a:xfrm>
            <a:off x="1056999" y="4760074"/>
            <a:ext cx="4697625" cy="1395342"/>
            <a:chOff x="1056999" y="4760074"/>
            <a:chExt cx="4697625" cy="13953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6DBDF5-C106-1B40-A3F2-3A1212134FFF}"/>
                </a:ext>
              </a:extLst>
            </p:cNvPr>
            <p:cNvGrpSpPr/>
            <p:nvPr/>
          </p:nvGrpSpPr>
          <p:grpSpPr>
            <a:xfrm>
              <a:off x="1056999" y="4760074"/>
              <a:ext cx="4697625" cy="1395342"/>
              <a:chOff x="1197842" y="3597076"/>
              <a:chExt cx="4697625" cy="139534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796E6F3-3A6C-2A48-9CC4-7211B71A335E}"/>
                  </a:ext>
                </a:extLst>
              </p:cNvPr>
              <p:cNvGrpSpPr/>
              <p:nvPr/>
            </p:nvGrpSpPr>
            <p:grpSpPr>
              <a:xfrm>
                <a:off x="1197842" y="3597076"/>
                <a:ext cx="4697625" cy="1395342"/>
                <a:chOff x="1197842" y="3597076"/>
                <a:chExt cx="4697625" cy="139534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B84DC68-E645-3743-ABBD-119F38DE42DB}"/>
                    </a:ext>
                  </a:extLst>
                </p:cNvPr>
                <p:cNvGrpSpPr/>
                <p:nvPr/>
              </p:nvGrpSpPr>
              <p:grpSpPr>
                <a:xfrm>
                  <a:off x="1197842" y="4087377"/>
                  <a:ext cx="4697625" cy="392036"/>
                  <a:chOff x="1197842" y="4087377"/>
                  <a:chExt cx="4697625" cy="3920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A054CDB-A806-8344-8A43-D93EB227AC6D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 flipV="1">
                        <a:off x="1197842" y="4110081"/>
                        <a:ext cx="96530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 flipV="1">
                        <a:off x="1197842" y="4110081"/>
                        <a:ext cx="965301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3EE57CC-6735-394F-B7D4-B7FCF3682F3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897470" y="4287179"/>
                    <a:ext cx="576295" cy="7568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37F8D0B5-508C-F447-AEE7-135E4990B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78085" y="4272043"/>
                    <a:ext cx="576295" cy="7568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88832C8F-701E-154E-B865-B3552F8688FF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4930166" y="4087377"/>
                        <a:ext cx="96530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0" name="TextBox 7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4930166" y="4087377"/>
                        <a:ext cx="965301" cy="369332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C1AC96-161A-5E4A-91F3-45FA853479D0}"/>
                    </a:ext>
                  </a:extLst>
                </p:cNvPr>
                <p:cNvSpPr/>
                <p:nvPr/>
              </p:nvSpPr>
              <p:spPr>
                <a:xfrm>
                  <a:off x="2788768" y="3597076"/>
                  <a:ext cx="1505252" cy="139534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B36C50-5E3F-B94E-BA84-0E3D3B491ED9}"/>
                  </a:ext>
                </a:extLst>
              </p:cNvPr>
              <p:cNvSpPr txBox="1"/>
              <p:nvPr/>
            </p:nvSpPr>
            <p:spPr>
              <a:xfrm>
                <a:off x="2857116" y="4087377"/>
                <a:ext cx="601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 XW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CB6C009-5C58-1F45-A414-AD8722AC731E}"/>
                </a:ext>
              </a:extLst>
            </p:cNvPr>
            <p:cNvCxnSpPr>
              <a:stCxn id="31" idx="0"/>
              <a:endCxn id="31" idx="4"/>
            </p:cNvCxnSpPr>
            <p:nvPr/>
          </p:nvCxnSpPr>
          <p:spPr>
            <a:xfrm>
              <a:off x="3400551" y="4760074"/>
              <a:ext cx="0" cy="1395342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23F92E-85BF-4B4E-BF6F-39BA4F22BDAE}"/>
                    </a:ext>
                  </a:extLst>
                </p:cNvPr>
                <p:cNvSpPr txBox="1"/>
                <p:nvPr/>
              </p:nvSpPr>
              <p:spPr>
                <a:xfrm>
                  <a:off x="3621968" y="5319246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23F92E-85BF-4B4E-BF6F-39BA4F22B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968" y="5319246"/>
                  <a:ext cx="1483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6364" r="-3636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94227C-BC78-1746-B16F-FE0AC1974D41}"/>
                  </a:ext>
                </a:extLst>
              </p:cNvPr>
              <p:cNvSpPr txBox="1"/>
              <p:nvPr/>
            </p:nvSpPr>
            <p:spPr>
              <a:xfrm>
                <a:off x="6454184" y="5273079"/>
                <a:ext cx="3585533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pitchFamily="2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is the identity function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94227C-BC78-1746-B16F-FE0AC1974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84" y="5273079"/>
                <a:ext cx="3585533" cy="369332"/>
              </a:xfrm>
              <a:prstGeom prst="rect">
                <a:avLst/>
              </a:prstGeom>
              <a:blipFill>
                <a:blip r:embed="rId10"/>
                <a:stretch>
                  <a:fillRect l="-1056" t="-3333" r="-3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3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7F26AD-B1A6-5F4A-BDA9-BCFD672BF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63" y="331362"/>
            <a:ext cx="10327008" cy="844296"/>
          </a:xfrm>
        </p:spPr>
        <p:txBody>
          <a:bodyPr/>
          <a:lstStyle/>
          <a:p>
            <a:r>
              <a:rPr lang="en-US" dirty="0"/>
              <a:t>So what’s the big deal about Neural Networks?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7723-C391-9643-9165-6FB09557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20" y="651164"/>
            <a:ext cx="37211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2A656-CA85-D947-BCC5-030DFA08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8278"/>
            <a:ext cx="3644900" cy="328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5BC3A-BAFC-0C4B-9EAD-BA35C4AB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67" y="3657600"/>
            <a:ext cx="3683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A85A1-37D1-D44E-8CE8-A5AF54A1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267" y="3687677"/>
            <a:ext cx="3822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7F26AD-B1A6-5F4A-BDA9-BCFD672BF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63" y="331362"/>
            <a:ext cx="10327008" cy="844296"/>
          </a:xfrm>
        </p:spPr>
        <p:txBody>
          <a:bodyPr/>
          <a:lstStyle/>
          <a:p>
            <a:r>
              <a:rPr lang="en-US" dirty="0"/>
              <a:t>So what’s the big deal about Neural Networks?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7723-C391-9643-9165-6FB09557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20" y="651164"/>
            <a:ext cx="37211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2A656-CA85-D947-BCC5-030DFA08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8278"/>
            <a:ext cx="3644900" cy="328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5BC3A-BAFC-0C4B-9EAD-BA35C4AB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67" y="3657600"/>
            <a:ext cx="3683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A85A1-37D1-D44E-8CE8-A5AF54A1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267" y="3687677"/>
            <a:ext cx="3822700" cy="340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16406-520B-2249-A5E7-CA2D34345B7B}"/>
              </a:ext>
            </a:extLst>
          </p:cNvPr>
          <p:cNvSpPr txBox="1"/>
          <p:nvPr/>
        </p:nvSpPr>
        <p:spPr>
          <a:xfrm>
            <a:off x="3117176" y="3167412"/>
            <a:ext cx="6106159" cy="923330"/>
          </a:xfrm>
          <a:prstGeom prst="rect">
            <a:avLst/>
          </a:prstGeom>
          <a:solidFill>
            <a:srgbClr val="FAFAFA"/>
          </a:solidFill>
          <a:ln>
            <a:solidFill>
              <a:schemeClr val="accent3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 Linear Functions!</a:t>
            </a:r>
          </a:p>
        </p:txBody>
      </p:sp>
    </p:spTree>
    <p:extLst>
      <p:ext uri="{BB962C8B-B14F-4D97-AF65-F5344CB8AC3E}">
        <p14:creationId xmlns:p14="http://schemas.microsoft.com/office/powerpoint/2010/main" val="68237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67334C-DC95-5941-8E07-8604E1C7C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35" y="801026"/>
            <a:ext cx="42291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A802C-2C08-184A-9329-C144DCD7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610526"/>
            <a:ext cx="4406900" cy="375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71831-1034-9544-B823-12703A86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21" y="3629077"/>
            <a:ext cx="5232400" cy="3556000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93295" y="188378"/>
            <a:ext cx="10327008" cy="844296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0739E-912B-014D-B267-B523A23432B3}"/>
              </a:ext>
            </a:extLst>
          </p:cNvPr>
          <p:cNvSpPr txBox="1"/>
          <p:nvPr/>
        </p:nvSpPr>
        <p:spPr>
          <a:xfrm>
            <a:off x="3117176" y="3167412"/>
            <a:ext cx="6106159" cy="923330"/>
          </a:xfrm>
          <a:prstGeom prst="rect">
            <a:avLst/>
          </a:prstGeom>
          <a:solidFill>
            <a:srgbClr val="FAFAFA"/>
          </a:solidFill>
          <a:ln>
            <a:solidFill>
              <a:schemeClr val="accent3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 Linear Functions!</a:t>
            </a:r>
          </a:p>
        </p:txBody>
      </p:sp>
    </p:spTree>
    <p:extLst>
      <p:ext uri="{BB962C8B-B14F-4D97-AF65-F5344CB8AC3E}">
        <p14:creationId xmlns:p14="http://schemas.microsoft.com/office/powerpoint/2010/main" val="21964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67334C-DC95-5941-8E07-8604E1C7C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35" y="801026"/>
            <a:ext cx="42291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A802C-2C08-184A-9329-C144DCD7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610526"/>
            <a:ext cx="4406900" cy="375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71831-1034-9544-B823-12703A86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21" y="3629077"/>
            <a:ext cx="5232400" cy="3556000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93295" y="188378"/>
            <a:ext cx="10327008" cy="844296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regression?</a:t>
            </a:r>
          </a:p>
        </p:txBody>
      </p:sp>
    </p:spTree>
    <p:extLst>
      <p:ext uri="{BB962C8B-B14F-4D97-AF65-F5344CB8AC3E}">
        <p14:creationId xmlns:p14="http://schemas.microsoft.com/office/powerpoint/2010/main" val="214576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3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t>Example Using Heart Data</a:t>
            </a:r>
          </a:p>
        </p:txBody>
      </p:sp>
      <p:pic>
        <p:nvPicPr>
          <p:cNvPr id="63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146300"/>
            <a:ext cx="6381749" cy="425450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TextBox 11"/>
          <p:cNvSpPr txBox="1"/>
          <p:nvPr/>
        </p:nvSpPr>
        <p:spPr>
          <a:xfrm>
            <a:off x="885170" y="1233478"/>
            <a:ext cx="603390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412224121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 animBg="1" advAuto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Lectur28-PerceptronMLP-partA</Template>
  <TotalTime>598</TotalTime>
  <Words>571</Words>
  <Application>Microsoft Macintosh PowerPoint</Application>
  <PresentationFormat>Widescreen</PresentationFormat>
  <Paragraphs>152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Karla</vt:lpstr>
      <vt:lpstr>GEC_template</vt:lpstr>
      <vt:lpstr>Perceptron and Multilayer 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Example Using Heart Data</vt:lpstr>
      <vt:lpstr>Example Using Heart Data</vt:lpstr>
      <vt:lpstr>Example Using Heart Data</vt:lpstr>
      <vt:lpstr>Example Using Heart Data</vt:lpstr>
      <vt:lpstr>Combining Neurons</vt:lpstr>
      <vt:lpstr>Combining Neurons 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Flow in NN </vt:lpstr>
      <vt:lpstr>Summary</vt:lpstr>
      <vt:lpstr>Next</vt:lpstr>
      <vt:lpstr>Next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 and Multilayer Perceptron</dc:title>
  <dc:creator>hargun3045@gmail.com</dc:creator>
  <cp:lastModifiedBy>Protopapas, Pavlos</cp:lastModifiedBy>
  <cp:revision>20</cp:revision>
  <dcterms:created xsi:type="dcterms:W3CDTF">2020-09-03T10:58:41Z</dcterms:created>
  <dcterms:modified xsi:type="dcterms:W3CDTF">2020-11-09T13:50:52Z</dcterms:modified>
</cp:coreProperties>
</file>